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7" r:id="rId3"/>
  </p:sldMasterIdLst>
  <p:notesMasterIdLst>
    <p:notesMasterId r:id="rId10"/>
  </p:notesMasterIdLst>
  <p:handoutMasterIdLst>
    <p:handoutMasterId r:id="rId27"/>
  </p:handoutMasterIdLst>
  <p:sldIdLst>
    <p:sldId id="482" r:id="rId4"/>
    <p:sldId id="404" r:id="rId5"/>
    <p:sldId id="405" r:id="rId6"/>
    <p:sldId id="406" r:id="rId7"/>
    <p:sldId id="526" r:id="rId8"/>
    <p:sldId id="407" r:id="rId9"/>
    <p:sldId id="527" r:id="rId11"/>
    <p:sldId id="448" r:id="rId12"/>
    <p:sldId id="528" r:id="rId13"/>
    <p:sldId id="415" r:id="rId14"/>
    <p:sldId id="530" r:id="rId15"/>
    <p:sldId id="411" r:id="rId16"/>
    <p:sldId id="449" r:id="rId17"/>
    <p:sldId id="412" r:id="rId18"/>
    <p:sldId id="423" r:id="rId19"/>
    <p:sldId id="419" r:id="rId20"/>
    <p:sldId id="450" r:id="rId21"/>
    <p:sldId id="417" r:id="rId22"/>
    <p:sldId id="413" r:id="rId23"/>
    <p:sldId id="532" r:id="rId24"/>
    <p:sldId id="446" r:id="rId25"/>
    <p:sldId id="429" r:id="rId2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2091D0"/>
    <a:srgbClr val="FFFFFF"/>
    <a:srgbClr val="6BBDED"/>
    <a:srgbClr val="ADCCF5"/>
    <a:srgbClr val="0E5DAC"/>
    <a:srgbClr val="BADF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p:scale>
          <a:sx n="75" d="100"/>
          <a:sy n="75" d="100"/>
        </p:scale>
        <p:origin x="1230" y="690"/>
      </p:cViewPr>
      <p:guideLst>
        <p:guide orient="horz" pos="4320"/>
        <p:guide pos="488"/>
        <p:guide pos="7450"/>
      </p:guideLst>
    </p:cSldViewPr>
  </p:slideViewPr>
  <p:notesTextViewPr>
    <p:cViewPr>
      <p:scale>
        <a:sx n="1" d="1"/>
        <a:sy n="1" d="1"/>
      </p:scale>
      <p:origin x="0" y="0"/>
    </p:cViewPr>
  </p:notesTextViewPr>
  <p:notesViewPr>
    <p:cSldViewPr snapToGrid="0">
      <p:cViewPr varScale="1">
        <p:scale>
          <a:sx n="56" d="100"/>
          <a:sy n="56" d="100"/>
        </p:scale>
        <p:origin x="1653" y="51"/>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0" Type="http://schemas.openxmlformats.org/officeDocument/2006/relationships/tableStyles" Target="tableStyles.xml"/><Relationship Id="rId3" Type="http://schemas.openxmlformats.org/officeDocument/2006/relationships/slideMaster" Target="slideMasters/slideMaster2.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B555AA-7893-4A68-8A87-770B7D6F080E}"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EEF04C-CA78-4520-BDDC-8B4156F1E907}"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DF6F61-1C18-456B-A9A4-B216A9499A4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A110A-C925-4554-B7C8-30C8FEDDE0C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E1689F0-D8FB-450F-A36F-553F26501FEE}" type="slidenum">
              <a:rPr kumimoji="0" lang="zh-CN" altLang="en-US" sz="1800" b="0" i="0" u="none" strike="noStrike" kern="0" cap="none" spc="0" normalizeH="0" baseline="0" noProof="0" smtClean="0">
                <a:ln>
                  <a:noFill/>
                </a:ln>
                <a:solidFill>
                  <a:prstClr val="black"/>
                </a:solidFill>
                <a:effectLst/>
                <a:uLnTx/>
                <a:uFillTx/>
                <a:latin typeface="Calibri" panose="020F0502020204030204"/>
                <a:ea typeface="微软雅黑" panose="020B0503020204020204" pitchFamily="34" charset="-122"/>
                <a:cs typeface="+mn-cs"/>
              </a:rPr>
            </a:fld>
            <a:endParaRPr kumimoji="0" lang="en-US" sz="1800" b="0" i="0" u="none" strike="noStrike" kern="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9DBBC58-3C8A-4C23-944B-4AC8A1852895}"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B2A0F9D-3357-4A94-85C8-3B842B870DC6}"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76CE9B-81DC-4E2A-9C67-CE0D35C83AA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2C472D-E06A-4DEE-A03D-A77B88F9E2D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C147A23-5BA8-44CE-9215-79B767159C4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微软雅黑" panose="020B0503020204020204" pitchFamily="34"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微软雅黑"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147A23-5BA8-44CE-9215-79B767159C4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hyperlink" Target="http://www.1ppt.com/xiazai/" TargetMode="Externa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
        <p:nvSpPr>
          <p:cNvPr id="7" name="TextBox 9"/>
          <p:cNvSpPr txBox="1"/>
          <p:nvPr userDrawn="1"/>
        </p:nvSpPr>
        <p:spPr>
          <a:xfrm>
            <a:off x="1793404" y="6538912"/>
            <a:ext cx="1224136" cy="118430"/>
          </a:xfrm>
          <a:prstGeom prst="rect">
            <a:avLst/>
          </a:prstGeom>
          <a:noFill/>
        </p:spPr>
        <p:txBody>
          <a:bodyPr wrap="square" rtlCol="0">
            <a:spAutoFit/>
          </a:bodyPr>
          <a:lstStyle/>
          <a:p>
            <a:pPr>
              <a:lnSpc>
                <a:spcPct val="200000"/>
              </a:lnSpc>
            </a:pPr>
            <a:r>
              <a:rPr lang="en-US" altLang="zh-CN" sz="100" dirty="0">
                <a:solidFill>
                  <a:prstClr val="black"/>
                </a:solidFill>
                <a:latin typeface="微软雅黑" panose="020B0503020204020204" pitchFamily="34" charset="-122"/>
                <a:hlinkClick r:id="rId2"/>
              </a:rPr>
              <a:t>PPT</a:t>
            </a:r>
            <a:r>
              <a:rPr lang="zh-CN" altLang="en-US" sz="100" dirty="0">
                <a:solidFill>
                  <a:prstClr val="black"/>
                </a:solidFill>
                <a:latin typeface="微软雅黑" panose="020B0503020204020204" pitchFamily="34" charset="-122"/>
                <a:hlinkClick r:id="rId2"/>
              </a:rPr>
              <a:t>下载</a:t>
            </a:r>
            <a:r>
              <a:rPr lang="zh-CN" altLang="en-US" sz="100" dirty="0">
                <a:solidFill>
                  <a:prstClr val="black"/>
                </a:solidFill>
                <a:latin typeface="微软雅黑" panose="020B0503020204020204" pitchFamily="34" charset="-122"/>
              </a:rPr>
              <a:t> </a:t>
            </a:r>
            <a:r>
              <a:rPr lang="en-US" altLang="zh-CN" sz="100" dirty="0">
                <a:solidFill>
                  <a:prstClr val="black"/>
                </a:solidFill>
                <a:latin typeface="微软雅黑" panose="020B0503020204020204" pitchFamily="34" charset="-122"/>
              </a:rPr>
              <a:t>http://www.1ppt.com/xiazai/</a:t>
            </a:r>
            <a:endParaRPr lang="en-US" altLang="zh-CN" sz="100" dirty="0">
              <a:solidFill>
                <a:prstClr val="black"/>
              </a:solidFill>
              <a:latin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image" Target="../media/image1.jpeg"/><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fld>
            <a:endParaRPr lang="zh-CN" altLang="en-US"/>
          </a:p>
        </p:txBody>
      </p:sp>
      <p:grpSp>
        <p:nvGrpSpPr>
          <p:cNvPr id="19" name="组合 18"/>
          <p:cNvGrpSpPr/>
          <p:nvPr userDrawn="1"/>
        </p:nvGrpSpPr>
        <p:grpSpPr>
          <a:xfrm>
            <a:off x="-967105" y="0"/>
            <a:ext cx="589280" cy="2947670"/>
            <a:chOff x="-1523" y="0"/>
            <a:chExt cx="928" cy="4642"/>
          </a:xfrm>
        </p:grpSpPr>
        <p:sp>
          <p:nvSpPr>
            <p:cNvPr id="7" name="椭圆 6"/>
            <p:cNvSpPr/>
            <p:nvPr/>
          </p:nvSpPr>
          <p:spPr>
            <a:xfrm>
              <a:off x="-1523" y="0"/>
              <a:ext cx="928" cy="928"/>
            </a:xfrm>
            <a:prstGeom prst="ellipse">
              <a:avLst/>
            </a:prstGeom>
            <a:solidFill>
              <a:srgbClr val="2091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523" y="1238"/>
              <a:ext cx="928" cy="928"/>
            </a:xfrm>
            <a:prstGeom prst="ellipse">
              <a:avLst/>
            </a:prstGeom>
            <a:solidFill>
              <a:srgbClr val="6B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1523" y="2476"/>
              <a:ext cx="928" cy="928"/>
            </a:xfrm>
            <a:prstGeom prst="ellipse">
              <a:avLst/>
            </a:prstGeom>
            <a:solidFill>
              <a:srgbClr val="ADC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1523" y="3714"/>
              <a:ext cx="928" cy="928"/>
            </a:xfrm>
            <a:prstGeom prst="ellipse">
              <a:avLst/>
            </a:prstGeom>
            <a:solidFill>
              <a:srgbClr val="BADF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8" name="图片 7" descr="F:\图库\背景\51miz-E1175918-9D951A9D-1920x960.jpg51miz-E1175918-9D951A9D-1920x960"/>
          <p:cNvPicPr>
            <a:picLocks noChangeAspect="1"/>
          </p:cNvPicPr>
          <p:nvPr userDrawn="1"/>
        </p:nvPicPr>
        <p:blipFill>
          <a:blip r:embed="rId19">
            <a:alphaModFix amt="20000"/>
          </a:blip>
          <a:srcRect/>
          <a:stretch>
            <a:fillRect/>
          </a:stretch>
        </p:blipFill>
        <p:spPr>
          <a:xfrm>
            <a:off x="13335" y="15240"/>
            <a:ext cx="12183745" cy="6845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mc:AlternateContent xmlns:mc="http://schemas.openxmlformats.org/markup-compatibility/2006">
    <mc:Choice xmlns:p14="http://schemas.microsoft.com/office/powerpoint/2010/main" Requires="p14">
      <p:transition spd="med" p14:dur="699" advClick="0" advTm="2000">
        <p:fade/>
      </p:transition>
    </mc:Choice>
    <mc:Fallback>
      <p:transition spd="med"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4.png"/><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0" Type="http://schemas.openxmlformats.org/officeDocument/2006/relationships/notesSlide" Target="../notesSlides/notesSlide3.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17.png"/><Relationship Id="rId2" Type="http://schemas.openxmlformats.org/officeDocument/2006/relationships/tags" Target="../tags/tag19.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6" Type="http://schemas.openxmlformats.org/officeDocument/2006/relationships/notesSlide" Target="../notesSlides/notesSlide5.xml"/><Relationship Id="rId35" Type="http://schemas.openxmlformats.org/officeDocument/2006/relationships/slideLayout" Target="../slideLayouts/slideLayout7.xml"/><Relationship Id="rId34" Type="http://schemas.openxmlformats.org/officeDocument/2006/relationships/image" Target="../media/image4.png"/><Relationship Id="rId33" Type="http://schemas.openxmlformats.org/officeDocument/2006/relationships/tags" Target="../tags/tag52.xml"/><Relationship Id="rId32" Type="http://schemas.openxmlformats.org/officeDocument/2006/relationships/tags" Target="../tags/tag51.xml"/><Relationship Id="rId31" Type="http://schemas.openxmlformats.org/officeDocument/2006/relationships/tags" Target="../tags/tag50.xml"/><Relationship Id="rId30" Type="http://schemas.openxmlformats.org/officeDocument/2006/relationships/tags" Target="../tags/tag49.xml"/><Relationship Id="rId3" Type="http://schemas.openxmlformats.org/officeDocument/2006/relationships/tags" Target="../tags/tag22.xml"/><Relationship Id="rId29" Type="http://schemas.openxmlformats.org/officeDocument/2006/relationships/tags" Target="../tags/tag48.xml"/><Relationship Id="rId28" Type="http://schemas.openxmlformats.org/officeDocument/2006/relationships/tags" Target="../tags/tag47.xml"/><Relationship Id="rId27" Type="http://schemas.openxmlformats.org/officeDocument/2006/relationships/tags" Target="../tags/tag46.xml"/><Relationship Id="rId26" Type="http://schemas.openxmlformats.org/officeDocument/2006/relationships/tags" Target="../tags/tag45.xml"/><Relationship Id="rId25" Type="http://schemas.openxmlformats.org/officeDocument/2006/relationships/tags" Target="../tags/tag44.xml"/><Relationship Id="rId24" Type="http://schemas.openxmlformats.org/officeDocument/2006/relationships/tags" Target="../tags/tag43.xml"/><Relationship Id="rId23" Type="http://schemas.openxmlformats.org/officeDocument/2006/relationships/tags" Target="../tags/tag42.xml"/><Relationship Id="rId22" Type="http://schemas.openxmlformats.org/officeDocument/2006/relationships/tags" Target="../tags/tag41.xml"/><Relationship Id="rId21" Type="http://schemas.openxmlformats.org/officeDocument/2006/relationships/tags" Target="../tags/tag40.xml"/><Relationship Id="rId20" Type="http://schemas.openxmlformats.org/officeDocument/2006/relationships/tags" Target="../tags/tag39.xml"/><Relationship Id="rId2" Type="http://schemas.openxmlformats.org/officeDocument/2006/relationships/tags" Target="../tags/tag21.xml"/><Relationship Id="rId19" Type="http://schemas.openxmlformats.org/officeDocument/2006/relationships/tags" Target="../tags/tag38.xml"/><Relationship Id="rId18" Type="http://schemas.openxmlformats.org/officeDocument/2006/relationships/tags" Target="../tags/tag37.xml"/><Relationship Id="rId17" Type="http://schemas.openxmlformats.org/officeDocument/2006/relationships/tags" Target="../tags/tag36.xml"/><Relationship Id="rId16" Type="http://schemas.openxmlformats.org/officeDocument/2006/relationships/tags" Target="../tags/tag35.xml"/><Relationship Id="rId15" Type="http://schemas.openxmlformats.org/officeDocument/2006/relationships/tags" Target="../tags/tag34.xml"/><Relationship Id="rId14" Type="http://schemas.openxmlformats.org/officeDocument/2006/relationships/tags" Target="../tags/tag33.xml"/><Relationship Id="rId13" Type="http://schemas.openxmlformats.org/officeDocument/2006/relationships/tags" Target="../tags/tag32.xml"/><Relationship Id="rId12" Type="http://schemas.openxmlformats.org/officeDocument/2006/relationships/tags" Target="../tags/tag31.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tags" Target="../tags/tag20.xml"/></Relationships>
</file>

<file path=ppt/slides/_rels/slide16.xml.rels><?xml version="1.0" encoding="UTF-8" standalone="yes"?>
<Relationships xmlns="http://schemas.openxmlformats.org/package/2006/relationships"><Relationship Id="rId9" Type="http://schemas.openxmlformats.org/officeDocument/2006/relationships/tags" Target="../tags/tag59.xml"/><Relationship Id="rId8" Type="http://schemas.openxmlformats.org/officeDocument/2006/relationships/tags" Target="../tags/tag58.xml"/><Relationship Id="rId7" Type="http://schemas.openxmlformats.org/officeDocument/2006/relationships/image" Target="../media/image23.jpeg"/><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image" Target="../media/image22.jpeg"/><Relationship Id="rId24" Type="http://schemas.openxmlformats.org/officeDocument/2006/relationships/notesSlide" Target="../notesSlides/notesSlide6.xml"/><Relationship Id="rId23" Type="http://schemas.openxmlformats.org/officeDocument/2006/relationships/slideLayout" Target="../slideLayouts/slideLayout7.xml"/><Relationship Id="rId22" Type="http://schemas.openxmlformats.org/officeDocument/2006/relationships/tags" Target="../tags/tag69.xml"/><Relationship Id="rId21" Type="http://schemas.openxmlformats.org/officeDocument/2006/relationships/image" Target="../media/image4.png"/><Relationship Id="rId20" Type="http://schemas.openxmlformats.org/officeDocument/2006/relationships/tags" Target="../tags/tag68.xml"/><Relationship Id="rId2" Type="http://schemas.openxmlformats.org/officeDocument/2006/relationships/tags" Target="../tags/tag54.xml"/><Relationship Id="rId19" Type="http://schemas.openxmlformats.org/officeDocument/2006/relationships/tags" Target="../tags/tag67.xml"/><Relationship Id="rId18" Type="http://schemas.openxmlformats.org/officeDocument/2006/relationships/tags" Target="../tags/tag66.xml"/><Relationship Id="rId17" Type="http://schemas.openxmlformats.org/officeDocument/2006/relationships/tags" Target="../tags/tag65.xml"/><Relationship Id="rId16" Type="http://schemas.openxmlformats.org/officeDocument/2006/relationships/tags" Target="../tags/tag64.xml"/><Relationship Id="rId15" Type="http://schemas.openxmlformats.org/officeDocument/2006/relationships/tags" Target="../tags/tag63.xml"/><Relationship Id="rId14" Type="http://schemas.openxmlformats.org/officeDocument/2006/relationships/tags" Target="../tags/tag62.xml"/><Relationship Id="rId13" Type="http://schemas.openxmlformats.org/officeDocument/2006/relationships/image" Target="../media/image25.jpeg"/><Relationship Id="rId12" Type="http://schemas.openxmlformats.org/officeDocument/2006/relationships/tags" Target="../tags/tag61.xml"/><Relationship Id="rId11" Type="http://schemas.openxmlformats.org/officeDocument/2006/relationships/tags" Target="../tags/tag60.xml"/><Relationship Id="rId10" Type="http://schemas.openxmlformats.org/officeDocument/2006/relationships/image" Target="../media/image24.jpeg"/><Relationship Id="rId1" Type="http://schemas.openxmlformats.org/officeDocument/2006/relationships/tags" Target="../tags/tag53.xml"/></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14.png"/><Relationship Id="rId2" Type="http://schemas.openxmlformats.org/officeDocument/2006/relationships/tags" Target="../tags/tag70.xml"/><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1" Type="http://schemas.openxmlformats.org/officeDocument/2006/relationships/notesSlide" Target="../notesSlides/notesSlide7.xml"/><Relationship Id="rId10" Type="http://schemas.openxmlformats.org/officeDocument/2006/relationships/slideLayout" Target="../slideLayouts/slideLayout4.xml"/><Relationship Id="rId1" Type="http://schemas.openxmlformats.org/officeDocument/2006/relationships/tags" Target="../tags/tag71.xml"/></Relationships>
</file>

<file path=ppt/slides/_rels/slide19.xml.rels><?xml version="1.0" encoding="UTF-8" standalone="yes"?>
<Relationships xmlns="http://schemas.openxmlformats.org/package/2006/relationships"><Relationship Id="rId9" Type="http://schemas.openxmlformats.org/officeDocument/2006/relationships/image" Target="../media/image33.jpeg"/><Relationship Id="rId8" Type="http://schemas.openxmlformats.org/officeDocument/2006/relationships/image" Target="../media/image32.jpeg"/><Relationship Id="rId7" Type="http://schemas.openxmlformats.org/officeDocument/2006/relationships/image" Target="../media/image31.jpeg"/><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1" Type="http://schemas.openxmlformats.org/officeDocument/2006/relationships/notesSlide" Target="../notesSlides/notesSlide8.xml"/><Relationship Id="rId10" Type="http://schemas.openxmlformats.org/officeDocument/2006/relationships/slideLayout" Target="../slideLayouts/slideLayout4.xml"/><Relationship Id="rId1" Type="http://schemas.openxmlformats.org/officeDocument/2006/relationships/image" Target="../media/image26.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 Type="http://schemas.openxmlformats.org/officeDocument/2006/relationships/image" Target="../media/image37.jpeg"/><Relationship Id="rId8" Type="http://schemas.openxmlformats.org/officeDocument/2006/relationships/image" Target="../media/image36.jpeg"/><Relationship Id="rId7" Type="http://schemas.openxmlformats.org/officeDocument/2006/relationships/image" Target="../media/image35.jpeg"/><Relationship Id="rId6" Type="http://schemas.openxmlformats.org/officeDocument/2006/relationships/image" Target="../media/image34.jpeg"/><Relationship Id="rId5" Type="http://schemas.openxmlformats.org/officeDocument/2006/relationships/image" Target="../media/image4.png"/><Relationship Id="rId4" Type="http://schemas.openxmlformats.org/officeDocument/2006/relationships/image" Target="../media/image29.png"/><Relationship Id="rId3" Type="http://schemas.openxmlformats.org/officeDocument/2006/relationships/image" Target="../media/image28.png"/><Relationship Id="rId2" Type="http://schemas.openxmlformats.org/officeDocument/2006/relationships/image" Target="../media/image27.png"/><Relationship Id="rId11" Type="http://schemas.openxmlformats.org/officeDocument/2006/relationships/notesSlide" Target="../notesSlides/notesSlide9.xml"/><Relationship Id="rId10" Type="http://schemas.openxmlformats.org/officeDocument/2006/relationships/slideLayout" Target="../slideLayouts/slideLayout4.xml"/><Relationship Id="rId1" Type="http://schemas.openxmlformats.org/officeDocument/2006/relationships/image" Target="../media/image26.png"/></Relationships>
</file>

<file path=ppt/slides/_rels/slide21.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83.xml"/><Relationship Id="rId7" Type="http://schemas.openxmlformats.org/officeDocument/2006/relationships/image" Target="../media/image40.jpeg"/><Relationship Id="rId6" Type="http://schemas.openxmlformats.org/officeDocument/2006/relationships/image" Target="../media/image39.png"/><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0" Type="http://schemas.openxmlformats.org/officeDocument/2006/relationships/slideLayout" Target="../slideLayouts/slideLayout2.xml"/><Relationship Id="rId1" Type="http://schemas.openxmlformats.org/officeDocument/2006/relationships/image" Target="../media/image38.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8.png"/><Relationship Id="rId2" Type="http://schemas.openxmlformats.org/officeDocument/2006/relationships/tags" Target="../tags/tag4.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4.png"/><Relationship Id="rId3" Type="http://schemas.openxmlformats.org/officeDocument/2006/relationships/image" Target="../media/image14.png"/><Relationship Id="rId2" Type="http://schemas.openxmlformats.org/officeDocument/2006/relationships/tags" Target="../tags/tag8.xml"/><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95250" y="-209550"/>
            <a:ext cx="13201015" cy="876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descr="摄图网_400825128_科技线条（非企业商用）"/>
          <p:cNvPicPr>
            <a:picLocks noChangeAspect="1"/>
          </p:cNvPicPr>
          <p:nvPr/>
        </p:nvPicPr>
        <p:blipFill>
          <a:blip r:embed="rId1" cstate="screen"/>
          <a:srcRect/>
          <a:stretch>
            <a:fillRect/>
          </a:stretch>
        </p:blipFill>
        <p:spPr>
          <a:xfrm>
            <a:off x="-146685" y="854075"/>
            <a:ext cx="12456160" cy="6003925"/>
          </a:xfrm>
          <a:prstGeom prst="rect">
            <a:avLst/>
          </a:prstGeom>
        </p:spPr>
      </p:pic>
      <p:pic>
        <p:nvPicPr>
          <p:cNvPr id="3" name="图片 2" descr="E:\PPT 模板\制作PPT\新领取\科技画册\公司介绍\51miz-E748919-59111D97.png51miz-E748919-59111D97"/>
          <p:cNvPicPr>
            <a:picLocks noChangeAspect="1"/>
          </p:cNvPicPr>
          <p:nvPr>
            <p:custDataLst>
              <p:tags r:id="rId2"/>
            </p:custDataLst>
          </p:nvPr>
        </p:nvPicPr>
        <p:blipFill>
          <a:blip r:embed="rId3" cstate="screen"/>
          <a:srcRect/>
          <a:stretch>
            <a:fillRect/>
          </a:stretch>
        </p:blipFill>
        <p:spPr>
          <a:xfrm>
            <a:off x="7487285" y="1761490"/>
            <a:ext cx="4326890" cy="4359910"/>
          </a:xfrm>
          <a:prstGeom prst="rect">
            <a:avLst/>
          </a:prstGeom>
        </p:spPr>
      </p:pic>
      <p:sp>
        <p:nvSpPr>
          <p:cNvPr id="10" name="文本框 9"/>
          <p:cNvSpPr txBox="1"/>
          <p:nvPr/>
        </p:nvSpPr>
        <p:spPr>
          <a:xfrm>
            <a:off x="483235" y="1949450"/>
            <a:ext cx="7581265" cy="922020"/>
          </a:xfrm>
          <a:prstGeom prst="rect">
            <a:avLst/>
          </a:prstGeom>
          <a:noFill/>
        </p:spPr>
        <p:txBody>
          <a:bodyPr wrap="square" rtlCol="0">
            <a:spAutoFit/>
          </a:bodyPr>
          <a:lstStyle/>
          <a:p>
            <a:pPr algn="l"/>
            <a:r>
              <a:rPr lang="en-US" altLang="zh-CN" sz="5400" dirty="0">
                <a:solidFill>
                  <a:schemeClr val="dk1">
                    <a:lumMod val="75000"/>
                    <a:lumOff val="25000"/>
                  </a:schemeClr>
                </a:solidFill>
                <a:effectLst/>
                <a:cs typeface="+mn-ea"/>
                <a:sym typeface="+mn-lt"/>
              </a:rPr>
              <a:t>   </a:t>
            </a:r>
            <a:r>
              <a:rPr lang="zh-CN" altLang="en-US" sz="5400" dirty="0">
                <a:solidFill>
                  <a:schemeClr val="dk1">
                    <a:lumMod val="75000"/>
                    <a:lumOff val="25000"/>
                  </a:schemeClr>
                </a:solidFill>
                <a:effectLst/>
                <a:cs typeface="+mn-ea"/>
                <a:sym typeface="+mn-lt"/>
              </a:rPr>
              <a:t>电仪公司介绍</a:t>
            </a:r>
            <a:endParaRPr lang="zh-CN" altLang="en-US" sz="5400" b="1" dirty="0">
              <a:solidFill>
                <a:schemeClr val="dk1">
                  <a:lumMod val="75000"/>
                  <a:lumOff val="25000"/>
                </a:schemeClr>
              </a:solidFill>
              <a:effectLst/>
              <a:cs typeface="+mn-ea"/>
              <a:sym typeface="+mn-lt"/>
            </a:endParaRPr>
          </a:p>
        </p:txBody>
      </p:sp>
      <p:sp>
        <p:nvSpPr>
          <p:cNvPr id="11" name="文本框 10"/>
          <p:cNvSpPr txBox="1"/>
          <p:nvPr/>
        </p:nvSpPr>
        <p:spPr>
          <a:xfrm>
            <a:off x="685800" y="899160"/>
            <a:ext cx="7176770" cy="768350"/>
          </a:xfrm>
          <a:prstGeom prst="rect">
            <a:avLst/>
          </a:prstGeom>
          <a:noFill/>
        </p:spPr>
        <p:txBody>
          <a:bodyPr wrap="square" rtlCol="0">
            <a:spAutoFit/>
          </a:bodyPr>
          <a:lstStyle/>
          <a:p>
            <a:pPr algn="l"/>
            <a:r>
              <a:rPr lang="zh-CN" altLang="en-US" sz="4400" dirty="0">
                <a:gradFill>
                  <a:gsLst>
                    <a:gs pos="50000">
                      <a:schemeClr val="accent1"/>
                    </a:gs>
                    <a:gs pos="0">
                      <a:srgbClr val="BADAEB"/>
                    </a:gs>
                    <a:gs pos="100000">
                      <a:srgbClr val="74B5D6"/>
                    </a:gs>
                  </a:gsLst>
                  <a:lin scaled="1"/>
                </a:gradFill>
                <a:effectLst/>
                <a:cs typeface="+mn-ea"/>
                <a:sym typeface="+mn-lt"/>
              </a:rPr>
              <a:t>北京燕华工程建设有限</a:t>
            </a:r>
            <a:r>
              <a:rPr lang="zh-CN" altLang="en-US" sz="4400" dirty="0">
                <a:gradFill>
                  <a:gsLst>
                    <a:gs pos="50000">
                      <a:schemeClr val="accent1"/>
                    </a:gs>
                    <a:gs pos="0">
                      <a:srgbClr val="BADAEB"/>
                    </a:gs>
                    <a:gs pos="100000">
                      <a:srgbClr val="74B5D6"/>
                    </a:gs>
                  </a:gsLst>
                  <a:lin scaled="1"/>
                </a:gradFill>
                <a:effectLst/>
                <a:cs typeface="+mn-ea"/>
                <a:sym typeface="+mn-lt"/>
              </a:rPr>
              <a:t>公司</a:t>
            </a:r>
            <a:endParaRPr lang="zh-CN" altLang="en-US" sz="4400" dirty="0">
              <a:gradFill>
                <a:gsLst>
                  <a:gs pos="50000">
                    <a:schemeClr val="accent1"/>
                  </a:gs>
                  <a:gs pos="0">
                    <a:srgbClr val="BADAEB"/>
                  </a:gs>
                  <a:gs pos="100000">
                    <a:srgbClr val="74B5D6"/>
                  </a:gs>
                </a:gsLst>
                <a:lin scaled="1"/>
              </a:gradFill>
              <a:effectLst/>
              <a:cs typeface="+mn-ea"/>
              <a:sym typeface="+mn-lt"/>
            </a:endParaRPr>
          </a:p>
        </p:txBody>
      </p:sp>
      <p:grpSp>
        <p:nvGrpSpPr>
          <p:cNvPr id="25" name="组合 24"/>
          <p:cNvGrpSpPr/>
          <p:nvPr/>
        </p:nvGrpSpPr>
        <p:grpSpPr>
          <a:xfrm>
            <a:off x="823595" y="3154045"/>
            <a:ext cx="4917440" cy="142875"/>
            <a:chOff x="8598" y="5596"/>
            <a:chExt cx="7744" cy="225"/>
          </a:xfrm>
          <a:solidFill>
            <a:srgbClr val="6BBDED"/>
          </a:solidFill>
        </p:grpSpPr>
        <p:sp>
          <p:nvSpPr>
            <p:cNvPr id="2" name="燕尾形 1"/>
            <p:cNvSpPr/>
            <p:nvPr/>
          </p:nvSpPr>
          <p:spPr>
            <a:xfrm>
              <a:off x="859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4" name="燕尾形 13"/>
            <p:cNvSpPr/>
            <p:nvPr/>
          </p:nvSpPr>
          <p:spPr>
            <a:xfrm>
              <a:off x="889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5" name="燕尾形 14"/>
            <p:cNvSpPr/>
            <p:nvPr/>
          </p:nvSpPr>
          <p:spPr>
            <a:xfrm>
              <a:off x="918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6" name="燕尾形 15"/>
            <p:cNvSpPr/>
            <p:nvPr/>
          </p:nvSpPr>
          <p:spPr>
            <a:xfrm>
              <a:off x="947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7" name="燕尾形 16"/>
            <p:cNvSpPr/>
            <p:nvPr/>
          </p:nvSpPr>
          <p:spPr>
            <a:xfrm>
              <a:off x="9766"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8" name="燕尾形 17"/>
            <p:cNvSpPr/>
            <p:nvPr/>
          </p:nvSpPr>
          <p:spPr>
            <a:xfrm>
              <a:off x="1005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9" name="燕尾形 18"/>
            <p:cNvSpPr/>
            <p:nvPr/>
          </p:nvSpPr>
          <p:spPr>
            <a:xfrm>
              <a:off x="1035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燕尾形 19"/>
            <p:cNvSpPr/>
            <p:nvPr/>
          </p:nvSpPr>
          <p:spPr>
            <a:xfrm>
              <a:off x="1064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1" name="燕尾形 20"/>
            <p:cNvSpPr/>
            <p:nvPr/>
          </p:nvSpPr>
          <p:spPr>
            <a:xfrm>
              <a:off x="1093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cxnSp>
          <p:nvCxnSpPr>
            <p:cNvPr id="22" name="直接连接符 21"/>
            <p:cNvCxnSpPr/>
            <p:nvPr/>
          </p:nvCxnSpPr>
          <p:spPr>
            <a:xfrm flipV="1">
              <a:off x="11183" y="5720"/>
              <a:ext cx="5159" cy="0"/>
            </a:xfrm>
            <a:prstGeom prst="line">
              <a:avLst/>
            </a:prstGeom>
            <a:grpFill/>
            <a:ln w="12700">
              <a:solidFill>
                <a:srgbClr val="00D0C7"/>
              </a:solidFill>
              <a:prstDash val="sysDot"/>
            </a:ln>
          </p:spPr>
          <p:style>
            <a:lnRef idx="1">
              <a:schemeClr val="accent1"/>
            </a:lnRef>
            <a:fillRef idx="0">
              <a:schemeClr val="accent1"/>
            </a:fillRef>
            <a:effectRef idx="0">
              <a:schemeClr val="accent1"/>
            </a:effectRef>
            <a:fontRef idx="minor">
              <a:schemeClr val="tx1"/>
            </a:fontRef>
          </p:style>
        </p:cxnSp>
      </p:grpSp>
      <p:sp>
        <p:nvSpPr>
          <p:cNvPr id="23" name="文本框 22"/>
          <p:cNvSpPr txBox="1"/>
          <p:nvPr/>
        </p:nvSpPr>
        <p:spPr>
          <a:xfrm>
            <a:off x="720090" y="3938270"/>
            <a:ext cx="5028565" cy="250825"/>
          </a:xfrm>
          <a:prstGeom prst="rect">
            <a:avLst/>
          </a:prstGeom>
          <a:noFill/>
        </p:spPr>
        <p:txBody>
          <a:bodyPr wrap="square" rtlCol="0">
            <a:spAutoFit/>
          </a:bodyPr>
          <a:lstStyle/>
          <a:p>
            <a:pPr>
              <a:lnSpc>
                <a:spcPct val="130000"/>
              </a:lnSpc>
            </a:pPr>
            <a:endParaRPr lang="zh-CN" altLang="en-US" sz="800" dirty="0">
              <a:solidFill>
                <a:schemeClr val="bg1">
                  <a:lumMod val="50000"/>
                </a:schemeClr>
              </a:solidFill>
              <a:cs typeface="+mn-ea"/>
              <a:sym typeface="+mn-lt"/>
            </a:endParaRPr>
          </a:p>
        </p:txBody>
      </p:sp>
      <p:grpSp>
        <p:nvGrpSpPr>
          <p:cNvPr id="12" name="组合 11"/>
          <p:cNvGrpSpPr/>
          <p:nvPr/>
        </p:nvGrpSpPr>
        <p:grpSpPr>
          <a:xfrm>
            <a:off x="10528935" y="422910"/>
            <a:ext cx="1285240" cy="247650"/>
            <a:chOff x="1697" y="7396"/>
            <a:chExt cx="2955" cy="570"/>
          </a:xfrm>
        </p:grpSpPr>
        <p:sp>
          <p:nvSpPr>
            <p:cNvPr id="82" name="Freeform 5"/>
            <p:cNvSpPr/>
            <p:nvPr/>
          </p:nvSpPr>
          <p:spPr bwMode="auto">
            <a:xfrm>
              <a:off x="1697" y="7396"/>
              <a:ext cx="575" cy="571"/>
            </a:xfrm>
            <a:prstGeom prst="ellipse">
              <a:avLst/>
            </a:prstGeom>
            <a:noFill/>
            <a:ln w="9525" cap="flat">
              <a:solidFill>
                <a:srgbClr val="6BBDED"/>
              </a:solidFill>
              <a:prstDash val="solid"/>
              <a:miter lim="800000"/>
            </a:ln>
            <a:effectLst>
              <a:outerShdw blurRad="50800" dist="38100" algn="l" rotWithShape="0">
                <a:prstClr val="black">
                  <a:alpha val="9000"/>
                </a:prstClr>
              </a:outerShdw>
            </a:effectLst>
            <a:extLst>
              <a:ext uri="{909E8E84-426E-40DD-AFC4-6F175D3DCCD1}">
                <a14:hiddenFill xmlns:a14="http://schemas.microsoft.com/office/drawing/2010/main">
                  <a:solidFill>
                    <a:srgbClr val="BADFEB"/>
                  </a:solidFill>
                </a14:hiddenFill>
              </a:ext>
            </a:ex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sp>
          <p:nvSpPr>
            <p:cNvPr id="83" name="KSO_Shape"/>
            <p:cNvSpPr/>
            <p:nvPr/>
          </p:nvSpPr>
          <p:spPr bwMode="auto">
            <a:xfrm>
              <a:off x="1779" y="7562"/>
              <a:ext cx="395" cy="27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6BBDED"/>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cs typeface="+mn-ea"/>
                <a:sym typeface="+mn-lt"/>
              </a:endParaRPr>
            </a:p>
          </p:txBody>
        </p:sp>
        <p:sp>
          <p:nvSpPr>
            <p:cNvPr id="88" name="KSO_Shape"/>
            <p:cNvSpPr/>
            <p:nvPr/>
          </p:nvSpPr>
          <p:spPr bwMode="auto">
            <a:xfrm>
              <a:off x="3021" y="7559"/>
              <a:ext cx="324" cy="276"/>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6BBDED"/>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cs typeface="+mn-ea"/>
                <a:sym typeface="+mn-lt"/>
              </a:endParaRPr>
            </a:p>
          </p:txBody>
        </p:sp>
        <p:sp>
          <p:nvSpPr>
            <p:cNvPr id="93" name="Freeform 12"/>
            <p:cNvSpPr>
              <a:spLocks noEditPoints="1"/>
            </p:cNvSpPr>
            <p:nvPr/>
          </p:nvSpPr>
          <p:spPr bwMode="auto">
            <a:xfrm>
              <a:off x="4192" y="7532"/>
              <a:ext cx="331" cy="330"/>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6BB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cs typeface="+mn-ea"/>
                <a:sym typeface="+mn-lt"/>
              </a:endParaRPr>
            </a:p>
          </p:txBody>
        </p:sp>
        <p:sp>
          <p:nvSpPr>
            <p:cNvPr id="6" name="Freeform 5"/>
            <p:cNvSpPr/>
            <p:nvPr/>
          </p:nvSpPr>
          <p:spPr bwMode="auto">
            <a:xfrm>
              <a:off x="2888" y="7396"/>
              <a:ext cx="574" cy="571"/>
            </a:xfrm>
            <a:prstGeom prst="ellipse">
              <a:avLst/>
            </a:prstGeom>
            <a:noFill/>
            <a:ln w="9525" cap="flat">
              <a:solidFill>
                <a:srgbClr val="6BBDED"/>
              </a:solidFill>
              <a:prstDash val="solid"/>
              <a:miter lim="800000"/>
            </a:ln>
            <a:effectLst>
              <a:outerShdw blurRad="50800" dist="38100" algn="l" rotWithShape="0">
                <a:prstClr val="black">
                  <a:alpha val="9000"/>
                </a:prstClr>
              </a:outerShdw>
            </a:effectLst>
            <a:extLst>
              <a:ext uri="{909E8E84-426E-40DD-AFC4-6F175D3DCCD1}">
                <a14:hiddenFill xmlns:a14="http://schemas.microsoft.com/office/drawing/2010/main">
                  <a:solidFill>
                    <a:srgbClr val="BADFEB"/>
                  </a:solidFill>
                </a14:hiddenFill>
              </a:ext>
            </a:ex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sp>
          <p:nvSpPr>
            <p:cNvPr id="7" name="Freeform 5"/>
            <p:cNvSpPr/>
            <p:nvPr/>
          </p:nvSpPr>
          <p:spPr bwMode="auto">
            <a:xfrm>
              <a:off x="4078" y="7396"/>
              <a:ext cx="574" cy="571"/>
            </a:xfrm>
            <a:prstGeom prst="ellipse">
              <a:avLst/>
            </a:prstGeom>
            <a:noFill/>
            <a:ln w="9525" cap="flat">
              <a:solidFill>
                <a:srgbClr val="6BBDED"/>
              </a:solidFill>
              <a:prstDash val="solid"/>
              <a:miter lim="800000"/>
            </a:ln>
            <a:effectLst>
              <a:outerShdw blurRad="50800" dist="38100" algn="l" rotWithShape="0">
                <a:prstClr val="black">
                  <a:alpha val="9000"/>
                </a:prstClr>
              </a:outerShdw>
            </a:effectLst>
            <a:extLst>
              <a:ext uri="{909E8E84-426E-40DD-AFC4-6F175D3DCCD1}">
                <a14:hiddenFill xmlns:a14="http://schemas.microsoft.com/office/drawing/2010/main">
                  <a:solidFill>
                    <a:srgbClr val="BADFEB"/>
                  </a:solidFill>
                </a14:hiddenFill>
              </a:ext>
            </a:ex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grpSp>
      <p:grpSp>
        <p:nvGrpSpPr>
          <p:cNvPr id="42" name="组合 41"/>
          <p:cNvGrpSpPr/>
          <p:nvPr/>
        </p:nvGrpSpPr>
        <p:grpSpPr>
          <a:xfrm>
            <a:off x="814705" y="4671060"/>
            <a:ext cx="3396615" cy="375920"/>
            <a:chOff x="6970" y="6789"/>
            <a:chExt cx="5349" cy="592"/>
          </a:xfrm>
        </p:grpSpPr>
        <p:grpSp>
          <p:nvGrpSpPr>
            <p:cNvPr id="43" name="组合 42"/>
            <p:cNvGrpSpPr/>
            <p:nvPr/>
          </p:nvGrpSpPr>
          <p:grpSpPr>
            <a:xfrm>
              <a:off x="6970" y="6797"/>
              <a:ext cx="570" cy="584"/>
              <a:chOff x="1168" y="7311"/>
              <a:chExt cx="570" cy="584"/>
            </a:xfrm>
          </p:grpSpPr>
          <p:sp>
            <p:nvSpPr>
              <p:cNvPr id="44" name="圆角矩形 2"/>
              <p:cNvSpPr/>
              <p:nvPr/>
            </p:nvSpPr>
            <p:spPr>
              <a:xfrm>
                <a:off x="1168" y="7311"/>
                <a:ext cx="570" cy="584"/>
              </a:xfrm>
              <a:prstGeom prst="roundRect">
                <a:avLst/>
              </a:prstGeom>
              <a:gradFill>
                <a:gsLst>
                  <a:gs pos="0">
                    <a:srgbClr val="A3E2FA"/>
                  </a:gs>
                  <a:gs pos="100000">
                    <a:srgbClr val="0466C1"/>
                  </a:gs>
                </a:gsLst>
                <a:lin scaled="1"/>
              </a:gradFill>
              <a:ln w="254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rgbClr val="00A19A"/>
                  </a:solidFill>
                  <a:effectLst/>
                  <a:uLnTx/>
                  <a:uFillTx/>
                  <a:latin typeface="+mn-lt"/>
                  <a:ea typeface="+mn-ea"/>
                  <a:sym typeface="+mn-lt"/>
                </a:endParaRPr>
              </a:p>
            </p:txBody>
          </p:sp>
          <p:sp>
            <p:nvSpPr>
              <p:cNvPr id="45" name="student-graduation-cap-shape_52041"/>
              <p:cNvSpPr>
                <a:spLocks noChangeAspect="1"/>
              </p:cNvSpPr>
              <p:nvPr/>
            </p:nvSpPr>
            <p:spPr bwMode="auto">
              <a:xfrm>
                <a:off x="1333" y="7447"/>
                <a:ext cx="241" cy="291"/>
              </a:xfrm>
              <a:custGeom>
                <a:avLst/>
                <a:gdLst>
                  <a:gd name="connsiteX0" fmla="*/ 56671 w 279400"/>
                  <a:gd name="connsiteY0" fmla="*/ 192087 h 336550"/>
                  <a:gd name="connsiteX1" fmla="*/ 224047 w 279400"/>
                  <a:gd name="connsiteY1" fmla="*/ 192087 h 336550"/>
                  <a:gd name="connsiteX2" fmla="*/ 279400 w 279400"/>
                  <a:gd name="connsiteY2" fmla="*/ 247752 h 336550"/>
                  <a:gd name="connsiteX3" fmla="*/ 279400 w 279400"/>
                  <a:gd name="connsiteY3" fmla="*/ 336550 h 336550"/>
                  <a:gd name="connsiteX4" fmla="*/ 176602 w 279400"/>
                  <a:gd name="connsiteY4" fmla="*/ 336550 h 336550"/>
                  <a:gd name="connsiteX5" fmla="*/ 158151 w 279400"/>
                  <a:gd name="connsiteY5" fmla="*/ 245101 h 336550"/>
                  <a:gd name="connsiteX6" fmla="*/ 151562 w 279400"/>
                  <a:gd name="connsiteY6" fmla="*/ 239800 h 336550"/>
                  <a:gd name="connsiteX7" fmla="*/ 167377 w 279400"/>
                  <a:gd name="connsiteY7" fmla="*/ 213293 h 336550"/>
                  <a:gd name="connsiteX8" fmla="*/ 167377 w 279400"/>
                  <a:gd name="connsiteY8" fmla="*/ 209317 h 336550"/>
                  <a:gd name="connsiteX9" fmla="*/ 163423 w 279400"/>
                  <a:gd name="connsiteY9" fmla="*/ 207991 h 336550"/>
                  <a:gd name="connsiteX10" fmla="*/ 121249 w 279400"/>
                  <a:gd name="connsiteY10" fmla="*/ 207991 h 336550"/>
                  <a:gd name="connsiteX11" fmla="*/ 118613 w 279400"/>
                  <a:gd name="connsiteY11" fmla="*/ 209317 h 336550"/>
                  <a:gd name="connsiteX12" fmla="*/ 118613 w 279400"/>
                  <a:gd name="connsiteY12" fmla="*/ 213293 h 336550"/>
                  <a:gd name="connsiteX13" fmla="*/ 134429 w 279400"/>
                  <a:gd name="connsiteY13" fmla="*/ 239800 h 336550"/>
                  <a:gd name="connsiteX14" fmla="*/ 126521 w 279400"/>
                  <a:gd name="connsiteY14" fmla="*/ 245101 h 336550"/>
                  <a:gd name="connsiteX15" fmla="*/ 110706 w 279400"/>
                  <a:gd name="connsiteY15" fmla="*/ 336550 h 336550"/>
                  <a:gd name="connsiteX16" fmla="*/ 0 w 279400"/>
                  <a:gd name="connsiteY16" fmla="*/ 336550 h 336550"/>
                  <a:gd name="connsiteX17" fmla="*/ 0 w 279400"/>
                  <a:gd name="connsiteY17" fmla="*/ 247752 h 336550"/>
                  <a:gd name="connsiteX18" fmla="*/ 56671 w 279400"/>
                  <a:gd name="connsiteY18" fmla="*/ 192087 h 336550"/>
                  <a:gd name="connsiteX19" fmla="*/ 138907 w 279400"/>
                  <a:gd name="connsiteY19" fmla="*/ 0 h 336550"/>
                  <a:gd name="connsiteX20" fmla="*/ 219076 w 279400"/>
                  <a:gd name="connsiteY20" fmla="*/ 80169 h 336550"/>
                  <a:gd name="connsiteX21" fmla="*/ 138907 w 279400"/>
                  <a:gd name="connsiteY21" fmla="*/ 160338 h 336550"/>
                  <a:gd name="connsiteX22" fmla="*/ 58738 w 279400"/>
                  <a:gd name="connsiteY22" fmla="*/ 80169 h 336550"/>
                  <a:gd name="connsiteX23" fmla="*/ 138907 w 279400"/>
                  <a:gd name="connsiteY23"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9400" h="336550">
                    <a:moveTo>
                      <a:pt x="56671" y="192087"/>
                    </a:moveTo>
                    <a:cubicBezTo>
                      <a:pt x="56671" y="192087"/>
                      <a:pt x="56671" y="192087"/>
                      <a:pt x="224047" y="192087"/>
                    </a:cubicBezTo>
                    <a:cubicBezTo>
                      <a:pt x="254360" y="192087"/>
                      <a:pt x="279400" y="217269"/>
                      <a:pt x="279400" y="247752"/>
                    </a:cubicBezTo>
                    <a:cubicBezTo>
                      <a:pt x="279400" y="247752"/>
                      <a:pt x="279400" y="247752"/>
                      <a:pt x="279400" y="336550"/>
                    </a:cubicBezTo>
                    <a:cubicBezTo>
                      <a:pt x="279400" y="336550"/>
                      <a:pt x="279400" y="336550"/>
                      <a:pt x="176602" y="336550"/>
                    </a:cubicBezTo>
                    <a:cubicBezTo>
                      <a:pt x="176602" y="336550"/>
                      <a:pt x="176602" y="336550"/>
                      <a:pt x="158151" y="245101"/>
                    </a:cubicBezTo>
                    <a:cubicBezTo>
                      <a:pt x="158151" y="242450"/>
                      <a:pt x="154197" y="239800"/>
                      <a:pt x="151562" y="239800"/>
                    </a:cubicBezTo>
                    <a:cubicBezTo>
                      <a:pt x="151562" y="239800"/>
                      <a:pt x="151562" y="239800"/>
                      <a:pt x="167377" y="213293"/>
                    </a:cubicBezTo>
                    <a:cubicBezTo>
                      <a:pt x="167377" y="211967"/>
                      <a:pt x="167377" y="210642"/>
                      <a:pt x="167377" y="209317"/>
                    </a:cubicBezTo>
                    <a:cubicBezTo>
                      <a:pt x="166059" y="207991"/>
                      <a:pt x="164741" y="207991"/>
                      <a:pt x="163423" y="207991"/>
                    </a:cubicBezTo>
                    <a:cubicBezTo>
                      <a:pt x="163423" y="207991"/>
                      <a:pt x="163423" y="207991"/>
                      <a:pt x="121249" y="207991"/>
                    </a:cubicBezTo>
                    <a:cubicBezTo>
                      <a:pt x="119931" y="207991"/>
                      <a:pt x="118613" y="207991"/>
                      <a:pt x="118613" y="209317"/>
                    </a:cubicBezTo>
                    <a:cubicBezTo>
                      <a:pt x="117296" y="210642"/>
                      <a:pt x="117296" y="211967"/>
                      <a:pt x="118613" y="213293"/>
                    </a:cubicBezTo>
                    <a:cubicBezTo>
                      <a:pt x="118613" y="213293"/>
                      <a:pt x="118613" y="213293"/>
                      <a:pt x="134429" y="239800"/>
                    </a:cubicBezTo>
                    <a:cubicBezTo>
                      <a:pt x="130475" y="239800"/>
                      <a:pt x="127839" y="242450"/>
                      <a:pt x="126521" y="245101"/>
                    </a:cubicBezTo>
                    <a:cubicBezTo>
                      <a:pt x="126521" y="245101"/>
                      <a:pt x="126521" y="245101"/>
                      <a:pt x="110706" y="336550"/>
                    </a:cubicBezTo>
                    <a:cubicBezTo>
                      <a:pt x="110706" y="336550"/>
                      <a:pt x="110706" y="336550"/>
                      <a:pt x="0" y="336550"/>
                    </a:cubicBezTo>
                    <a:cubicBezTo>
                      <a:pt x="0" y="336550"/>
                      <a:pt x="0" y="336550"/>
                      <a:pt x="0" y="247752"/>
                    </a:cubicBezTo>
                    <a:cubicBezTo>
                      <a:pt x="0" y="217269"/>
                      <a:pt x="25040" y="192087"/>
                      <a:pt x="56671" y="192087"/>
                    </a:cubicBezTo>
                    <a:close/>
                    <a:moveTo>
                      <a:pt x="138907" y="0"/>
                    </a:moveTo>
                    <a:cubicBezTo>
                      <a:pt x="183183" y="0"/>
                      <a:pt x="219076" y="35893"/>
                      <a:pt x="219076" y="80169"/>
                    </a:cubicBezTo>
                    <a:cubicBezTo>
                      <a:pt x="219076" y="124445"/>
                      <a:pt x="183183" y="160338"/>
                      <a:pt x="138907" y="160338"/>
                    </a:cubicBezTo>
                    <a:cubicBezTo>
                      <a:pt x="94631" y="160338"/>
                      <a:pt x="58738" y="124445"/>
                      <a:pt x="58738" y="80169"/>
                    </a:cubicBezTo>
                    <a:cubicBezTo>
                      <a:pt x="58738" y="35893"/>
                      <a:pt x="94631" y="0"/>
                      <a:pt x="138907"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dirty="0">
                  <a:ln>
                    <a:noFill/>
                  </a:ln>
                  <a:solidFill>
                    <a:srgbClr val="00A19A"/>
                  </a:solidFill>
                  <a:effectLst/>
                  <a:uLnTx/>
                  <a:uFillTx/>
                  <a:latin typeface="+mn-lt"/>
                  <a:ea typeface="+mn-ea"/>
                  <a:sym typeface="+mn-lt"/>
                </a:endParaRPr>
              </a:p>
            </p:txBody>
          </p:sp>
        </p:grpSp>
        <p:grpSp>
          <p:nvGrpSpPr>
            <p:cNvPr id="46" name="组合 45"/>
            <p:cNvGrpSpPr/>
            <p:nvPr/>
          </p:nvGrpSpPr>
          <p:grpSpPr>
            <a:xfrm>
              <a:off x="9907" y="6789"/>
              <a:ext cx="562" cy="584"/>
              <a:chOff x="4105" y="7303"/>
              <a:chExt cx="562" cy="584"/>
            </a:xfrm>
          </p:grpSpPr>
          <p:sp>
            <p:nvSpPr>
              <p:cNvPr id="48" name="圆角矩形 2"/>
              <p:cNvSpPr/>
              <p:nvPr/>
            </p:nvSpPr>
            <p:spPr>
              <a:xfrm>
                <a:off x="4105" y="7303"/>
                <a:ext cx="562" cy="584"/>
              </a:xfrm>
              <a:prstGeom prst="roundRect">
                <a:avLst/>
              </a:prstGeom>
              <a:gradFill>
                <a:gsLst>
                  <a:gs pos="0">
                    <a:srgbClr val="A3E2FA"/>
                  </a:gs>
                  <a:gs pos="100000">
                    <a:srgbClr val="0466C1"/>
                  </a:gs>
                </a:gsLst>
                <a:lin scaled="1"/>
              </a:gradFill>
              <a:ln w="254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srgbClr val="00A19A"/>
                  </a:solidFill>
                  <a:effectLst/>
                  <a:uLnTx/>
                  <a:uFillTx/>
                  <a:latin typeface="+mn-lt"/>
                  <a:ea typeface="+mn-ea"/>
                  <a:sym typeface="+mn-lt"/>
                </a:endParaRPr>
              </a:p>
            </p:txBody>
          </p:sp>
          <p:sp>
            <p:nvSpPr>
              <p:cNvPr id="49" name="student-graduation-cap-shape_52041"/>
              <p:cNvSpPr>
                <a:spLocks noChangeAspect="1"/>
              </p:cNvSpPr>
              <p:nvPr/>
            </p:nvSpPr>
            <p:spPr bwMode="auto">
              <a:xfrm>
                <a:off x="4253" y="7450"/>
                <a:ext cx="281" cy="291"/>
              </a:xfrm>
              <a:custGeom>
                <a:avLst/>
                <a:gdLst>
                  <a:gd name="connsiteX0" fmla="*/ 233363 w 325438"/>
                  <a:gd name="connsiteY0" fmla="*/ 249238 h 336550"/>
                  <a:gd name="connsiteX1" fmla="*/ 279401 w 325438"/>
                  <a:gd name="connsiteY1" fmla="*/ 249238 h 336550"/>
                  <a:gd name="connsiteX2" fmla="*/ 279401 w 325438"/>
                  <a:gd name="connsiteY2" fmla="*/ 290513 h 336550"/>
                  <a:gd name="connsiteX3" fmla="*/ 233363 w 325438"/>
                  <a:gd name="connsiteY3" fmla="*/ 290513 h 336550"/>
                  <a:gd name="connsiteX4" fmla="*/ 171450 w 325438"/>
                  <a:gd name="connsiteY4" fmla="*/ 249238 h 336550"/>
                  <a:gd name="connsiteX5" fmla="*/ 217488 w 325438"/>
                  <a:gd name="connsiteY5" fmla="*/ 249238 h 336550"/>
                  <a:gd name="connsiteX6" fmla="*/ 217488 w 325438"/>
                  <a:gd name="connsiteY6" fmla="*/ 290513 h 336550"/>
                  <a:gd name="connsiteX7" fmla="*/ 171450 w 325438"/>
                  <a:gd name="connsiteY7" fmla="*/ 290513 h 336550"/>
                  <a:gd name="connsiteX8" fmla="*/ 107950 w 325438"/>
                  <a:gd name="connsiteY8" fmla="*/ 249238 h 336550"/>
                  <a:gd name="connsiteX9" fmla="*/ 155575 w 325438"/>
                  <a:gd name="connsiteY9" fmla="*/ 249238 h 336550"/>
                  <a:gd name="connsiteX10" fmla="*/ 155575 w 325438"/>
                  <a:gd name="connsiteY10" fmla="*/ 290513 h 336550"/>
                  <a:gd name="connsiteX11" fmla="*/ 107950 w 325438"/>
                  <a:gd name="connsiteY11" fmla="*/ 290513 h 336550"/>
                  <a:gd name="connsiteX12" fmla="*/ 46038 w 325438"/>
                  <a:gd name="connsiteY12" fmla="*/ 249238 h 336550"/>
                  <a:gd name="connsiteX13" fmla="*/ 93663 w 325438"/>
                  <a:gd name="connsiteY13" fmla="*/ 249238 h 336550"/>
                  <a:gd name="connsiteX14" fmla="*/ 93663 w 325438"/>
                  <a:gd name="connsiteY14" fmla="*/ 290513 h 336550"/>
                  <a:gd name="connsiteX15" fmla="*/ 46038 w 325438"/>
                  <a:gd name="connsiteY15" fmla="*/ 290513 h 336550"/>
                  <a:gd name="connsiteX16" fmla="*/ 233363 w 325438"/>
                  <a:gd name="connsiteY16" fmla="*/ 195263 h 336550"/>
                  <a:gd name="connsiteX17" fmla="*/ 279401 w 325438"/>
                  <a:gd name="connsiteY17" fmla="*/ 195263 h 336550"/>
                  <a:gd name="connsiteX18" fmla="*/ 279401 w 325438"/>
                  <a:gd name="connsiteY18" fmla="*/ 234951 h 336550"/>
                  <a:gd name="connsiteX19" fmla="*/ 233363 w 325438"/>
                  <a:gd name="connsiteY19" fmla="*/ 234951 h 336550"/>
                  <a:gd name="connsiteX20" fmla="*/ 171450 w 325438"/>
                  <a:gd name="connsiteY20" fmla="*/ 195263 h 336550"/>
                  <a:gd name="connsiteX21" fmla="*/ 217488 w 325438"/>
                  <a:gd name="connsiteY21" fmla="*/ 195263 h 336550"/>
                  <a:gd name="connsiteX22" fmla="*/ 217488 w 325438"/>
                  <a:gd name="connsiteY22" fmla="*/ 234951 h 336550"/>
                  <a:gd name="connsiteX23" fmla="*/ 171450 w 325438"/>
                  <a:gd name="connsiteY23" fmla="*/ 234951 h 336550"/>
                  <a:gd name="connsiteX24" fmla="*/ 107950 w 325438"/>
                  <a:gd name="connsiteY24" fmla="*/ 195263 h 336550"/>
                  <a:gd name="connsiteX25" fmla="*/ 155575 w 325438"/>
                  <a:gd name="connsiteY25" fmla="*/ 195263 h 336550"/>
                  <a:gd name="connsiteX26" fmla="*/ 155575 w 325438"/>
                  <a:gd name="connsiteY26" fmla="*/ 234951 h 336550"/>
                  <a:gd name="connsiteX27" fmla="*/ 107950 w 325438"/>
                  <a:gd name="connsiteY27" fmla="*/ 234951 h 336550"/>
                  <a:gd name="connsiteX28" fmla="*/ 46038 w 325438"/>
                  <a:gd name="connsiteY28" fmla="*/ 195263 h 336550"/>
                  <a:gd name="connsiteX29" fmla="*/ 93663 w 325438"/>
                  <a:gd name="connsiteY29" fmla="*/ 195263 h 336550"/>
                  <a:gd name="connsiteX30" fmla="*/ 93663 w 325438"/>
                  <a:gd name="connsiteY30" fmla="*/ 234951 h 336550"/>
                  <a:gd name="connsiteX31" fmla="*/ 46038 w 325438"/>
                  <a:gd name="connsiteY31" fmla="*/ 234951 h 336550"/>
                  <a:gd name="connsiteX32" fmla="*/ 233363 w 325438"/>
                  <a:gd name="connsiteY32" fmla="*/ 139700 h 336550"/>
                  <a:gd name="connsiteX33" fmla="*/ 279401 w 325438"/>
                  <a:gd name="connsiteY33" fmla="*/ 139700 h 336550"/>
                  <a:gd name="connsiteX34" fmla="*/ 279401 w 325438"/>
                  <a:gd name="connsiteY34" fmla="*/ 180975 h 336550"/>
                  <a:gd name="connsiteX35" fmla="*/ 233363 w 325438"/>
                  <a:gd name="connsiteY35" fmla="*/ 180975 h 336550"/>
                  <a:gd name="connsiteX36" fmla="*/ 171450 w 325438"/>
                  <a:gd name="connsiteY36" fmla="*/ 139700 h 336550"/>
                  <a:gd name="connsiteX37" fmla="*/ 217488 w 325438"/>
                  <a:gd name="connsiteY37" fmla="*/ 139700 h 336550"/>
                  <a:gd name="connsiteX38" fmla="*/ 217488 w 325438"/>
                  <a:gd name="connsiteY38" fmla="*/ 180975 h 336550"/>
                  <a:gd name="connsiteX39" fmla="*/ 171450 w 325438"/>
                  <a:gd name="connsiteY39" fmla="*/ 180975 h 336550"/>
                  <a:gd name="connsiteX40" fmla="*/ 107950 w 325438"/>
                  <a:gd name="connsiteY40" fmla="*/ 139700 h 336550"/>
                  <a:gd name="connsiteX41" fmla="*/ 155575 w 325438"/>
                  <a:gd name="connsiteY41" fmla="*/ 139700 h 336550"/>
                  <a:gd name="connsiteX42" fmla="*/ 155575 w 325438"/>
                  <a:gd name="connsiteY42" fmla="*/ 180975 h 336550"/>
                  <a:gd name="connsiteX43" fmla="*/ 107950 w 325438"/>
                  <a:gd name="connsiteY43" fmla="*/ 180975 h 336550"/>
                  <a:gd name="connsiteX44" fmla="*/ 49167 w 325438"/>
                  <a:gd name="connsiteY44" fmla="*/ 38100 h 336550"/>
                  <a:gd name="connsiteX45" fmla="*/ 25400 w 325438"/>
                  <a:gd name="connsiteY45" fmla="*/ 61753 h 336550"/>
                  <a:gd name="connsiteX46" fmla="*/ 25400 w 325438"/>
                  <a:gd name="connsiteY46" fmla="*/ 289085 h 336550"/>
                  <a:gd name="connsiteX47" fmla="*/ 49167 w 325438"/>
                  <a:gd name="connsiteY47" fmla="*/ 312738 h 336550"/>
                  <a:gd name="connsiteX48" fmla="*/ 276271 w 325438"/>
                  <a:gd name="connsiteY48" fmla="*/ 312738 h 336550"/>
                  <a:gd name="connsiteX49" fmla="*/ 300038 w 325438"/>
                  <a:gd name="connsiteY49" fmla="*/ 289085 h 336550"/>
                  <a:gd name="connsiteX50" fmla="*/ 300038 w 325438"/>
                  <a:gd name="connsiteY50" fmla="*/ 61753 h 336550"/>
                  <a:gd name="connsiteX51" fmla="*/ 276271 w 325438"/>
                  <a:gd name="connsiteY51" fmla="*/ 38100 h 336550"/>
                  <a:gd name="connsiteX52" fmla="*/ 269669 w 325438"/>
                  <a:gd name="connsiteY52" fmla="*/ 38100 h 336550"/>
                  <a:gd name="connsiteX53" fmla="*/ 269669 w 325438"/>
                  <a:gd name="connsiteY53" fmla="*/ 63067 h 336550"/>
                  <a:gd name="connsiteX54" fmla="*/ 276271 w 325438"/>
                  <a:gd name="connsiteY54" fmla="*/ 74894 h 336550"/>
                  <a:gd name="connsiteX55" fmla="*/ 260427 w 325438"/>
                  <a:gd name="connsiteY55" fmla="*/ 90662 h 336550"/>
                  <a:gd name="connsiteX56" fmla="*/ 244582 w 325438"/>
                  <a:gd name="connsiteY56" fmla="*/ 74894 h 336550"/>
                  <a:gd name="connsiteX57" fmla="*/ 249864 w 325438"/>
                  <a:gd name="connsiteY57" fmla="*/ 63067 h 336550"/>
                  <a:gd name="connsiteX58" fmla="*/ 249864 w 325438"/>
                  <a:gd name="connsiteY58" fmla="*/ 38100 h 336550"/>
                  <a:gd name="connsiteX59" fmla="*/ 231379 w 325438"/>
                  <a:gd name="connsiteY59" fmla="*/ 38100 h 336550"/>
                  <a:gd name="connsiteX60" fmla="*/ 231379 w 325438"/>
                  <a:gd name="connsiteY60" fmla="*/ 63067 h 336550"/>
                  <a:gd name="connsiteX61" fmla="*/ 236660 w 325438"/>
                  <a:gd name="connsiteY61" fmla="*/ 74894 h 336550"/>
                  <a:gd name="connsiteX62" fmla="*/ 220816 w 325438"/>
                  <a:gd name="connsiteY62" fmla="*/ 90662 h 336550"/>
                  <a:gd name="connsiteX63" fmla="*/ 204971 w 325438"/>
                  <a:gd name="connsiteY63" fmla="*/ 74894 h 336550"/>
                  <a:gd name="connsiteX64" fmla="*/ 210253 w 325438"/>
                  <a:gd name="connsiteY64" fmla="*/ 63067 h 336550"/>
                  <a:gd name="connsiteX65" fmla="*/ 210253 w 325438"/>
                  <a:gd name="connsiteY65" fmla="*/ 38100 h 336550"/>
                  <a:gd name="connsiteX66" fmla="*/ 191767 w 325438"/>
                  <a:gd name="connsiteY66" fmla="*/ 38100 h 336550"/>
                  <a:gd name="connsiteX67" fmla="*/ 191767 w 325438"/>
                  <a:gd name="connsiteY67" fmla="*/ 63067 h 336550"/>
                  <a:gd name="connsiteX68" fmla="*/ 198369 w 325438"/>
                  <a:gd name="connsiteY68" fmla="*/ 74894 h 336550"/>
                  <a:gd name="connsiteX69" fmla="*/ 182525 w 325438"/>
                  <a:gd name="connsiteY69" fmla="*/ 90662 h 336550"/>
                  <a:gd name="connsiteX70" fmla="*/ 166680 w 325438"/>
                  <a:gd name="connsiteY70" fmla="*/ 74894 h 336550"/>
                  <a:gd name="connsiteX71" fmla="*/ 171962 w 325438"/>
                  <a:gd name="connsiteY71" fmla="*/ 63067 h 336550"/>
                  <a:gd name="connsiteX72" fmla="*/ 171962 w 325438"/>
                  <a:gd name="connsiteY72" fmla="*/ 38100 h 336550"/>
                  <a:gd name="connsiteX73" fmla="*/ 153476 w 325438"/>
                  <a:gd name="connsiteY73" fmla="*/ 38100 h 336550"/>
                  <a:gd name="connsiteX74" fmla="*/ 153476 w 325438"/>
                  <a:gd name="connsiteY74" fmla="*/ 63067 h 336550"/>
                  <a:gd name="connsiteX75" fmla="*/ 158758 w 325438"/>
                  <a:gd name="connsiteY75" fmla="*/ 74894 h 336550"/>
                  <a:gd name="connsiteX76" fmla="*/ 142913 w 325438"/>
                  <a:gd name="connsiteY76" fmla="*/ 90662 h 336550"/>
                  <a:gd name="connsiteX77" fmla="*/ 127069 w 325438"/>
                  <a:gd name="connsiteY77" fmla="*/ 74894 h 336550"/>
                  <a:gd name="connsiteX78" fmla="*/ 133671 w 325438"/>
                  <a:gd name="connsiteY78" fmla="*/ 63067 h 336550"/>
                  <a:gd name="connsiteX79" fmla="*/ 133671 w 325438"/>
                  <a:gd name="connsiteY79" fmla="*/ 38100 h 336550"/>
                  <a:gd name="connsiteX80" fmla="*/ 115186 w 325438"/>
                  <a:gd name="connsiteY80" fmla="*/ 38100 h 336550"/>
                  <a:gd name="connsiteX81" fmla="*/ 115186 w 325438"/>
                  <a:gd name="connsiteY81" fmla="*/ 63067 h 336550"/>
                  <a:gd name="connsiteX82" fmla="*/ 120467 w 325438"/>
                  <a:gd name="connsiteY82" fmla="*/ 74894 h 336550"/>
                  <a:gd name="connsiteX83" fmla="*/ 104623 w 325438"/>
                  <a:gd name="connsiteY83" fmla="*/ 90662 h 336550"/>
                  <a:gd name="connsiteX84" fmla="*/ 88778 w 325438"/>
                  <a:gd name="connsiteY84" fmla="*/ 74894 h 336550"/>
                  <a:gd name="connsiteX85" fmla="*/ 94060 w 325438"/>
                  <a:gd name="connsiteY85" fmla="*/ 63067 h 336550"/>
                  <a:gd name="connsiteX86" fmla="*/ 94060 w 325438"/>
                  <a:gd name="connsiteY86" fmla="*/ 38100 h 336550"/>
                  <a:gd name="connsiteX87" fmla="*/ 75574 w 325438"/>
                  <a:gd name="connsiteY87" fmla="*/ 38100 h 336550"/>
                  <a:gd name="connsiteX88" fmla="*/ 75574 w 325438"/>
                  <a:gd name="connsiteY88" fmla="*/ 63067 h 336550"/>
                  <a:gd name="connsiteX89" fmla="*/ 80856 w 325438"/>
                  <a:gd name="connsiteY89" fmla="*/ 74894 h 336550"/>
                  <a:gd name="connsiteX90" fmla="*/ 65011 w 325438"/>
                  <a:gd name="connsiteY90" fmla="*/ 90662 h 336550"/>
                  <a:gd name="connsiteX91" fmla="*/ 49167 w 325438"/>
                  <a:gd name="connsiteY91" fmla="*/ 74894 h 336550"/>
                  <a:gd name="connsiteX92" fmla="*/ 55769 w 325438"/>
                  <a:gd name="connsiteY92" fmla="*/ 63067 h 336550"/>
                  <a:gd name="connsiteX93" fmla="*/ 55769 w 325438"/>
                  <a:gd name="connsiteY93" fmla="*/ 38100 h 336550"/>
                  <a:gd name="connsiteX94" fmla="*/ 49167 w 325438"/>
                  <a:gd name="connsiteY94" fmla="*/ 38100 h 336550"/>
                  <a:gd name="connsiteX95" fmla="*/ 65315 w 325438"/>
                  <a:gd name="connsiteY95" fmla="*/ 4763 h 336550"/>
                  <a:gd name="connsiteX96" fmla="*/ 61913 w 325438"/>
                  <a:gd name="connsiteY96" fmla="*/ 10110 h 336550"/>
                  <a:gd name="connsiteX97" fmla="*/ 61913 w 325438"/>
                  <a:gd name="connsiteY97" fmla="*/ 75616 h 336550"/>
                  <a:gd name="connsiteX98" fmla="*/ 65315 w 325438"/>
                  <a:gd name="connsiteY98" fmla="*/ 80963 h 336550"/>
                  <a:gd name="connsiteX99" fmla="*/ 69851 w 325438"/>
                  <a:gd name="connsiteY99" fmla="*/ 75616 h 336550"/>
                  <a:gd name="connsiteX100" fmla="*/ 69851 w 325438"/>
                  <a:gd name="connsiteY100" fmla="*/ 10110 h 336550"/>
                  <a:gd name="connsiteX101" fmla="*/ 65315 w 325438"/>
                  <a:gd name="connsiteY101" fmla="*/ 4763 h 336550"/>
                  <a:gd name="connsiteX102" fmla="*/ 104776 w 325438"/>
                  <a:gd name="connsiteY102" fmla="*/ 4763 h 336550"/>
                  <a:gd name="connsiteX103" fmla="*/ 100013 w 325438"/>
                  <a:gd name="connsiteY103" fmla="*/ 10110 h 336550"/>
                  <a:gd name="connsiteX104" fmla="*/ 100013 w 325438"/>
                  <a:gd name="connsiteY104" fmla="*/ 75616 h 336550"/>
                  <a:gd name="connsiteX105" fmla="*/ 104776 w 325438"/>
                  <a:gd name="connsiteY105" fmla="*/ 80963 h 336550"/>
                  <a:gd name="connsiteX106" fmla="*/ 109538 w 325438"/>
                  <a:gd name="connsiteY106" fmla="*/ 75616 h 336550"/>
                  <a:gd name="connsiteX107" fmla="*/ 109538 w 325438"/>
                  <a:gd name="connsiteY107" fmla="*/ 10110 h 336550"/>
                  <a:gd name="connsiteX108" fmla="*/ 104776 w 325438"/>
                  <a:gd name="connsiteY108" fmla="*/ 4763 h 336550"/>
                  <a:gd name="connsiteX109" fmla="*/ 142876 w 325438"/>
                  <a:gd name="connsiteY109" fmla="*/ 4763 h 336550"/>
                  <a:gd name="connsiteX110" fmla="*/ 138113 w 325438"/>
                  <a:gd name="connsiteY110" fmla="*/ 10110 h 336550"/>
                  <a:gd name="connsiteX111" fmla="*/ 138113 w 325438"/>
                  <a:gd name="connsiteY111" fmla="*/ 75616 h 336550"/>
                  <a:gd name="connsiteX112" fmla="*/ 142876 w 325438"/>
                  <a:gd name="connsiteY112" fmla="*/ 80963 h 336550"/>
                  <a:gd name="connsiteX113" fmla="*/ 147638 w 325438"/>
                  <a:gd name="connsiteY113" fmla="*/ 75616 h 336550"/>
                  <a:gd name="connsiteX114" fmla="*/ 147638 w 325438"/>
                  <a:gd name="connsiteY114" fmla="*/ 10110 h 336550"/>
                  <a:gd name="connsiteX115" fmla="*/ 142876 w 325438"/>
                  <a:gd name="connsiteY115" fmla="*/ 4763 h 336550"/>
                  <a:gd name="connsiteX116" fmla="*/ 182563 w 325438"/>
                  <a:gd name="connsiteY116" fmla="*/ 4763 h 336550"/>
                  <a:gd name="connsiteX117" fmla="*/ 177800 w 325438"/>
                  <a:gd name="connsiteY117" fmla="*/ 10110 h 336550"/>
                  <a:gd name="connsiteX118" fmla="*/ 177800 w 325438"/>
                  <a:gd name="connsiteY118" fmla="*/ 75616 h 336550"/>
                  <a:gd name="connsiteX119" fmla="*/ 182563 w 325438"/>
                  <a:gd name="connsiteY119" fmla="*/ 80963 h 336550"/>
                  <a:gd name="connsiteX120" fmla="*/ 187325 w 325438"/>
                  <a:gd name="connsiteY120" fmla="*/ 75616 h 336550"/>
                  <a:gd name="connsiteX121" fmla="*/ 187325 w 325438"/>
                  <a:gd name="connsiteY121" fmla="*/ 10110 h 336550"/>
                  <a:gd name="connsiteX122" fmla="*/ 182563 w 325438"/>
                  <a:gd name="connsiteY122" fmla="*/ 4763 h 336550"/>
                  <a:gd name="connsiteX123" fmla="*/ 220663 w 325438"/>
                  <a:gd name="connsiteY123" fmla="*/ 4763 h 336550"/>
                  <a:gd name="connsiteX124" fmla="*/ 215900 w 325438"/>
                  <a:gd name="connsiteY124" fmla="*/ 10110 h 336550"/>
                  <a:gd name="connsiteX125" fmla="*/ 215900 w 325438"/>
                  <a:gd name="connsiteY125" fmla="*/ 75616 h 336550"/>
                  <a:gd name="connsiteX126" fmla="*/ 220663 w 325438"/>
                  <a:gd name="connsiteY126" fmla="*/ 80963 h 336550"/>
                  <a:gd name="connsiteX127" fmla="*/ 225425 w 325438"/>
                  <a:gd name="connsiteY127" fmla="*/ 75616 h 336550"/>
                  <a:gd name="connsiteX128" fmla="*/ 225425 w 325438"/>
                  <a:gd name="connsiteY128" fmla="*/ 10110 h 336550"/>
                  <a:gd name="connsiteX129" fmla="*/ 220663 w 325438"/>
                  <a:gd name="connsiteY129" fmla="*/ 4763 h 336550"/>
                  <a:gd name="connsiteX130" fmla="*/ 260124 w 325438"/>
                  <a:gd name="connsiteY130" fmla="*/ 4763 h 336550"/>
                  <a:gd name="connsiteX131" fmla="*/ 255588 w 325438"/>
                  <a:gd name="connsiteY131" fmla="*/ 10110 h 336550"/>
                  <a:gd name="connsiteX132" fmla="*/ 255588 w 325438"/>
                  <a:gd name="connsiteY132" fmla="*/ 75616 h 336550"/>
                  <a:gd name="connsiteX133" fmla="*/ 260124 w 325438"/>
                  <a:gd name="connsiteY133" fmla="*/ 80963 h 336550"/>
                  <a:gd name="connsiteX134" fmla="*/ 263526 w 325438"/>
                  <a:gd name="connsiteY134" fmla="*/ 75616 h 336550"/>
                  <a:gd name="connsiteX135" fmla="*/ 263526 w 325438"/>
                  <a:gd name="connsiteY135" fmla="*/ 10110 h 336550"/>
                  <a:gd name="connsiteX136" fmla="*/ 260124 w 325438"/>
                  <a:gd name="connsiteY136" fmla="*/ 4763 h 336550"/>
                  <a:gd name="connsiteX137" fmla="*/ 64823 w 325438"/>
                  <a:gd name="connsiteY137" fmla="*/ 0 h 336550"/>
                  <a:gd name="connsiteX138" fmla="*/ 75406 w 325438"/>
                  <a:gd name="connsiteY138" fmla="*/ 10517 h 336550"/>
                  <a:gd name="connsiteX139" fmla="*/ 75406 w 325438"/>
                  <a:gd name="connsiteY139" fmla="*/ 14461 h 336550"/>
                  <a:gd name="connsiteX140" fmla="*/ 93927 w 325438"/>
                  <a:gd name="connsiteY140" fmla="*/ 14461 h 336550"/>
                  <a:gd name="connsiteX141" fmla="*/ 93927 w 325438"/>
                  <a:gd name="connsiteY141" fmla="*/ 10517 h 336550"/>
                  <a:gd name="connsiteX142" fmla="*/ 104511 w 325438"/>
                  <a:gd name="connsiteY142" fmla="*/ 0 h 336550"/>
                  <a:gd name="connsiteX143" fmla="*/ 115094 w 325438"/>
                  <a:gd name="connsiteY143" fmla="*/ 10517 h 336550"/>
                  <a:gd name="connsiteX144" fmla="*/ 115094 w 325438"/>
                  <a:gd name="connsiteY144" fmla="*/ 14461 h 336550"/>
                  <a:gd name="connsiteX145" fmla="*/ 133615 w 325438"/>
                  <a:gd name="connsiteY145" fmla="*/ 14461 h 336550"/>
                  <a:gd name="connsiteX146" fmla="*/ 133615 w 325438"/>
                  <a:gd name="connsiteY146" fmla="*/ 10517 h 336550"/>
                  <a:gd name="connsiteX147" fmla="*/ 142875 w 325438"/>
                  <a:gd name="connsiteY147" fmla="*/ 0 h 336550"/>
                  <a:gd name="connsiteX148" fmla="*/ 153459 w 325438"/>
                  <a:gd name="connsiteY148" fmla="*/ 10517 h 336550"/>
                  <a:gd name="connsiteX149" fmla="*/ 153459 w 325438"/>
                  <a:gd name="connsiteY149" fmla="*/ 14461 h 336550"/>
                  <a:gd name="connsiteX150" fmla="*/ 171980 w 325438"/>
                  <a:gd name="connsiteY150" fmla="*/ 14461 h 336550"/>
                  <a:gd name="connsiteX151" fmla="*/ 171980 w 325438"/>
                  <a:gd name="connsiteY151" fmla="*/ 10517 h 336550"/>
                  <a:gd name="connsiteX152" fmla="*/ 182563 w 325438"/>
                  <a:gd name="connsiteY152" fmla="*/ 0 h 336550"/>
                  <a:gd name="connsiteX153" fmla="*/ 191823 w 325438"/>
                  <a:gd name="connsiteY153" fmla="*/ 10517 h 336550"/>
                  <a:gd name="connsiteX154" fmla="*/ 191823 w 325438"/>
                  <a:gd name="connsiteY154" fmla="*/ 14461 h 336550"/>
                  <a:gd name="connsiteX155" fmla="*/ 210344 w 325438"/>
                  <a:gd name="connsiteY155" fmla="*/ 14461 h 336550"/>
                  <a:gd name="connsiteX156" fmla="*/ 210344 w 325438"/>
                  <a:gd name="connsiteY156" fmla="*/ 10517 h 336550"/>
                  <a:gd name="connsiteX157" fmla="*/ 220927 w 325438"/>
                  <a:gd name="connsiteY157" fmla="*/ 0 h 336550"/>
                  <a:gd name="connsiteX158" fmla="*/ 231511 w 325438"/>
                  <a:gd name="connsiteY158" fmla="*/ 10517 h 336550"/>
                  <a:gd name="connsiteX159" fmla="*/ 231511 w 325438"/>
                  <a:gd name="connsiteY159" fmla="*/ 14461 h 336550"/>
                  <a:gd name="connsiteX160" fmla="*/ 250032 w 325438"/>
                  <a:gd name="connsiteY160" fmla="*/ 14461 h 336550"/>
                  <a:gd name="connsiteX161" fmla="*/ 250032 w 325438"/>
                  <a:gd name="connsiteY161" fmla="*/ 10517 h 336550"/>
                  <a:gd name="connsiteX162" fmla="*/ 260615 w 325438"/>
                  <a:gd name="connsiteY162" fmla="*/ 0 h 336550"/>
                  <a:gd name="connsiteX163" fmla="*/ 269875 w 325438"/>
                  <a:gd name="connsiteY163" fmla="*/ 10517 h 336550"/>
                  <a:gd name="connsiteX164" fmla="*/ 269875 w 325438"/>
                  <a:gd name="connsiteY164" fmla="*/ 14461 h 336550"/>
                  <a:gd name="connsiteX165" fmla="*/ 276490 w 325438"/>
                  <a:gd name="connsiteY165" fmla="*/ 14461 h 336550"/>
                  <a:gd name="connsiteX166" fmla="*/ 325438 w 325438"/>
                  <a:gd name="connsiteY166" fmla="*/ 61789 h 336550"/>
                  <a:gd name="connsiteX167" fmla="*/ 325438 w 325438"/>
                  <a:gd name="connsiteY167" fmla="*/ 289223 h 336550"/>
                  <a:gd name="connsiteX168" fmla="*/ 276490 w 325438"/>
                  <a:gd name="connsiteY168" fmla="*/ 336550 h 336550"/>
                  <a:gd name="connsiteX169" fmla="*/ 48948 w 325438"/>
                  <a:gd name="connsiteY169" fmla="*/ 336550 h 336550"/>
                  <a:gd name="connsiteX170" fmla="*/ 0 w 325438"/>
                  <a:gd name="connsiteY170" fmla="*/ 289223 h 336550"/>
                  <a:gd name="connsiteX171" fmla="*/ 0 w 325438"/>
                  <a:gd name="connsiteY171" fmla="*/ 61789 h 336550"/>
                  <a:gd name="connsiteX172" fmla="*/ 48948 w 325438"/>
                  <a:gd name="connsiteY172" fmla="*/ 14461 h 336550"/>
                  <a:gd name="connsiteX173" fmla="*/ 55563 w 325438"/>
                  <a:gd name="connsiteY173" fmla="*/ 14461 h 336550"/>
                  <a:gd name="connsiteX174" fmla="*/ 55563 w 325438"/>
                  <a:gd name="connsiteY174" fmla="*/ 10517 h 336550"/>
                  <a:gd name="connsiteX175" fmla="*/ 64823 w 325438"/>
                  <a:gd name="connsiteY175" fmla="*/ 0 h 33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Lst>
                <a:rect l="l" t="t" r="r" b="b"/>
                <a:pathLst>
                  <a:path w="325438" h="336550">
                    <a:moveTo>
                      <a:pt x="233363" y="249238"/>
                    </a:moveTo>
                    <a:lnTo>
                      <a:pt x="279401" y="249238"/>
                    </a:lnTo>
                    <a:lnTo>
                      <a:pt x="279401" y="290513"/>
                    </a:lnTo>
                    <a:lnTo>
                      <a:pt x="233363" y="290513"/>
                    </a:lnTo>
                    <a:close/>
                    <a:moveTo>
                      <a:pt x="171450" y="249238"/>
                    </a:moveTo>
                    <a:lnTo>
                      <a:pt x="217488" y="249238"/>
                    </a:lnTo>
                    <a:lnTo>
                      <a:pt x="217488" y="290513"/>
                    </a:lnTo>
                    <a:lnTo>
                      <a:pt x="171450" y="290513"/>
                    </a:lnTo>
                    <a:close/>
                    <a:moveTo>
                      <a:pt x="107950" y="249238"/>
                    </a:moveTo>
                    <a:lnTo>
                      <a:pt x="155575" y="249238"/>
                    </a:lnTo>
                    <a:lnTo>
                      <a:pt x="155575" y="290513"/>
                    </a:lnTo>
                    <a:lnTo>
                      <a:pt x="107950" y="290513"/>
                    </a:lnTo>
                    <a:close/>
                    <a:moveTo>
                      <a:pt x="46038" y="249238"/>
                    </a:moveTo>
                    <a:lnTo>
                      <a:pt x="93663" y="249238"/>
                    </a:lnTo>
                    <a:lnTo>
                      <a:pt x="93663" y="290513"/>
                    </a:lnTo>
                    <a:lnTo>
                      <a:pt x="46038" y="290513"/>
                    </a:lnTo>
                    <a:close/>
                    <a:moveTo>
                      <a:pt x="233363" y="195263"/>
                    </a:moveTo>
                    <a:lnTo>
                      <a:pt x="279401" y="195263"/>
                    </a:lnTo>
                    <a:lnTo>
                      <a:pt x="279401" y="234951"/>
                    </a:lnTo>
                    <a:lnTo>
                      <a:pt x="233363" y="234951"/>
                    </a:lnTo>
                    <a:close/>
                    <a:moveTo>
                      <a:pt x="171450" y="195263"/>
                    </a:moveTo>
                    <a:lnTo>
                      <a:pt x="217488" y="195263"/>
                    </a:lnTo>
                    <a:lnTo>
                      <a:pt x="217488" y="234951"/>
                    </a:lnTo>
                    <a:lnTo>
                      <a:pt x="171450" y="234951"/>
                    </a:lnTo>
                    <a:close/>
                    <a:moveTo>
                      <a:pt x="107950" y="195263"/>
                    </a:moveTo>
                    <a:lnTo>
                      <a:pt x="155575" y="195263"/>
                    </a:lnTo>
                    <a:lnTo>
                      <a:pt x="155575" y="234951"/>
                    </a:lnTo>
                    <a:lnTo>
                      <a:pt x="107950" y="234951"/>
                    </a:lnTo>
                    <a:close/>
                    <a:moveTo>
                      <a:pt x="46038" y="195263"/>
                    </a:moveTo>
                    <a:lnTo>
                      <a:pt x="93663" y="195263"/>
                    </a:lnTo>
                    <a:lnTo>
                      <a:pt x="93663" y="234951"/>
                    </a:lnTo>
                    <a:lnTo>
                      <a:pt x="46038" y="234951"/>
                    </a:lnTo>
                    <a:close/>
                    <a:moveTo>
                      <a:pt x="233363" y="139700"/>
                    </a:moveTo>
                    <a:lnTo>
                      <a:pt x="279401" y="139700"/>
                    </a:lnTo>
                    <a:lnTo>
                      <a:pt x="279401" y="180975"/>
                    </a:lnTo>
                    <a:lnTo>
                      <a:pt x="233363" y="180975"/>
                    </a:lnTo>
                    <a:close/>
                    <a:moveTo>
                      <a:pt x="171450" y="139700"/>
                    </a:moveTo>
                    <a:lnTo>
                      <a:pt x="217488" y="139700"/>
                    </a:lnTo>
                    <a:lnTo>
                      <a:pt x="217488" y="180975"/>
                    </a:lnTo>
                    <a:lnTo>
                      <a:pt x="171450" y="180975"/>
                    </a:lnTo>
                    <a:close/>
                    <a:moveTo>
                      <a:pt x="107950" y="139700"/>
                    </a:moveTo>
                    <a:lnTo>
                      <a:pt x="155575" y="139700"/>
                    </a:lnTo>
                    <a:lnTo>
                      <a:pt x="155575" y="180975"/>
                    </a:lnTo>
                    <a:lnTo>
                      <a:pt x="107950" y="180975"/>
                    </a:lnTo>
                    <a:close/>
                    <a:moveTo>
                      <a:pt x="49167" y="38100"/>
                    </a:moveTo>
                    <a:cubicBezTo>
                      <a:pt x="35963" y="38100"/>
                      <a:pt x="25400" y="48613"/>
                      <a:pt x="25400" y="61753"/>
                    </a:cubicBezTo>
                    <a:cubicBezTo>
                      <a:pt x="25400" y="61753"/>
                      <a:pt x="25400" y="61753"/>
                      <a:pt x="25400" y="289085"/>
                    </a:cubicBezTo>
                    <a:cubicBezTo>
                      <a:pt x="25400" y="302226"/>
                      <a:pt x="35963" y="312738"/>
                      <a:pt x="49167" y="312738"/>
                    </a:cubicBezTo>
                    <a:cubicBezTo>
                      <a:pt x="49167" y="312738"/>
                      <a:pt x="49167" y="312738"/>
                      <a:pt x="276271" y="312738"/>
                    </a:cubicBezTo>
                    <a:cubicBezTo>
                      <a:pt x="289475" y="312738"/>
                      <a:pt x="300038" y="302226"/>
                      <a:pt x="300038" y="289085"/>
                    </a:cubicBezTo>
                    <a:cubicBezTo>
                      <a:pt x="300038" y="289085"/>
                      <a:pt x="300038" y="289085"/>
                      <a:pt x="300038" y="61753"/>
                    </a:cubicBezTo>
                    <a:cubicBezTo>
                      <a:pt x="300038" y="48613"/>
                      <a:pt x="289475" y="38100"/>
                      <a:pt x="276271" y="38100"/>
                    </a:cubicBezTo>
                    <a:cubicBezTo>
                      <a:pt x="276271" y="38100"/>
                      <a:pt x="276271" y="38100"/>
                      <a:pt x="269669" y="38100"/>
                    </a:cubicBezTo>
                    <a:cubicBezTo>
                      <a:pt x="269669" y="38100"/>
                      <a:pt x="269669" y="38100"/>
                      <a:pt x="269669" y="63067"/>
                    </a:cubicBezTo>
                    <a:cubicBezTo>
                      <a:pt x="273631" y="65695"/>
                      <a:pt x="276271" y="70951"/>
                      <a:pt x="276271" y="74894"/>
                    </a:cubicBezTo>
                    <a:cubicBezTo>
                      <a:pt x="276271" y="84092"/>
                      <a:pt x="268349" y="90662"/>
                      <a:pt x="260427" y="90662"/>
                    </a:cubicBezTo>
                    <a:cubicBezTo>
                      <a:pt x="251184" y="90662"/>
                      <a:pt x="244582" y="84092"/>
                      <a:pt x="244582" y="74894"/>
                    </a:cubicBezTo>
                    <a:cubicBezTo>
                      <a:pt x="244582" y="70951"/>
                      <a:pt x="245903" y="65695"/>
                      <a:pt x="249864" y="63067"/>
                    </a:cubicBezTo>
                    <a:cubicBezTo>
                      <a:pt x="249864" y="63067"/>
                      <a:pt x="249864" y="63067"/>
                      <a:pt x="249864" y="38100"/>
                    </a:cubicBezTo>
                    <a:cubicBezTo>
                      <a:pt x="249864" y="38100"/>
                      <a:pt x="249864" y="38100"/>
                      <a:pt x="231379" y="38100"/>
                    </a:cubicBezTo>
                    <a:cubicBezTo>
                      <a:pt x="231379" y="38100"/>
                      <a:pt x="231379" y="38100"/>
                      <a:pt x="231379" y="63067"/>
                    </a:cubicBezTo>
                    <a:cubicBezTo>
                      <a:pt x="234019" y="65695"/>
                      <a:pt x="236660" y="70951"/>
                      <a:pt x="236660" y="74894"/>
                    </a:cubicBezTo>
                    <a:cubicBezTo>
                      <a:pt x="236660" y="84092"/>
                      <a:pt x="230058" y="90662"/>
                      <a:pt x="220816" y="90662"/>
                    </a:cubicBezTo>
                    <a:cubicBezTo>
                      <a:pt x="212893" y="90662"/>
                      <a:pt x="204971" y="84092"/>
                      <a:pt x="204971" y="74894"/>
                    </a:cubicBezTo>
                    <a:cubicBezTo>
                      <a:pt x="204971" y="70951"/>
                      <a:pt x="207612" y="65695"/>
                      <a:pt x="210253" y="63067"/>
                    </a:cubicBezTo>
                    <a:cubicBezTo>
                      <a:pt x="210253" y="63067"/>
                      <a:pt x="210253" y="63067"/>
                      <a:pt x="210253" y="38100"/>
                    </a:cubicBezTo>
                    <a:cubicBezTo>
                      <a:pt x="210253" y="38100"/>
                      <a:pt x="210253" y="38100"/>
                      <a:pt x="191767" y="38100"/>
                    </a:cubicBezTo>
                    <a:cubicBezTo>
                      <a:pt x="191767" y="38100"/>
                      <a:pt x="191767" y="38100"/>
                      <a:pt x="191767" y="63067"/>
                    </a:cubicBezTo>
                    <a:cubicBezTo>
                      <a:pt x="195728" y="65695"/>
                      <a:pt x="198369" y="70951"/>
                      <a:pt x="198369" y="74894"/>
                    </a:cubicBezTo>
                    <a:cubicBezTo>
                      <a:pt x="198369" y="84092"/>
                      <a:pt x="190447" y="90662"/>
                      <a:pt x="182525" y="90662"/>
                    </a:cubicBezTo>
                    <a:cubicBezTo>
                      <a:pt x="173282" y="90662"/>
                      <a:pt x="166680" y="84092"/>
                      <a:pt x="166680" y="74894"/>
                    </a:cubicBezTo>
                    <a:cubicBezTo>
                      <a:pt x="166680" y="70951"/>
                      <a:pt x="168001" y="65695"/>
                      <a:pt x="171962" y="63067"/>
                    </a:cubicBezTo>
                    <a:cubicBezTo>
                      <a:pt x="171962" y="63067"/>
                      <a:pt x="171962" y="63067"/>
                      <a:pt x="171962" y="38100"/>
                    </a:cubicBezTo>
                    <a:cubicBezTo>
                      <a:pt x="171962" y="38100"/>
                      <a:pt x="171962" y="38100"/>
                      <a:pt x="153476" y="38100"/>
                    </a:cubicBezTo>
                    <a:cubicBezTo>
                      <a:pt x="153476" y="38100"/>
                      <a:pt x="153476" y="38100"/>
                      <a:pt x="153476" y="63067"/>
                    </a:cubicBezTo>
                    <a:cubicBezTo>
                      <a:pt x="157438" y="65695"/>
                      <a:pt x="158758" y="70951"/>
                      <a:pt x="158758" y="74894"/>
                    </a:cubicBezTo>
                    <a:cubicBezTo>
                      <a:pt x="158758" y="84092"/>
                      <a:pt x="152156" y="90662"/>
                      <a:pt x="142913" y="90662"/>
                    </a:cubicBezTo>
                    <a:cubicBezTo>
                      <a:pt x="134991" y="90662"/>
                      <a:pt x="127069" y="84092"/>
                      <a:pt x="127069" y="74894"/>
                    </a:cubicBezTo>
                    <a:cubicBezTo>
                      <a:pt x="127069" y="70951"/>
                      <a:pt x="129710" y="65695"/>
                      <a:pt x="133671" y="63067"/>
                    </a:cubicBezTo>
                    <a:cubicBezTo>
                      <a:pt x="133671" y="63067"/>
                      <a:pt x="133671" y="63067"/>
                      <a:pt x="133671" y="38100"/>
                    </a:cubicBezTo>
                    <a:cubicBezTo>
                      <a:pt x="133671" y="38100"/>
                      <a:pt x="133671" y="38100"/>
                      <a:pt x="115186" y="38100"/>
                    </a:cubicBezTo>
                    <a:cubicBezTo>
                      <a:pt x="115186" y="38100"/>
                      <a:pt x="115186" y="38100"/>
                      <a:pt x="115186" y="63067"/>
                    </a:cubicBezTo>
                    <a:cubicBezTo>
                      <a:pt x="117826" y="65695"/>
                      <a:pt x="120467" y="70951"/>
                      <a:pt x="120467" y="74894"/>
                    </a:cubicBezTo>
                    <a:cubicBezTo>
                      <a:pt x="120467" y="84092"/>
                      <a:pt x="112545" y="90662"/>
                      <a:pt x="104623" y="90662"/>
                    </a:cubicBezTo>
                    <a:cubicBezTo>
                      <a:pt x="95380" y="90662"/>
                      <a:pt x="88778" y="84092"/>
                      <a:pt x="88778" y="74894"/>
                    </a:cubicBezTo>
                    <a:cubicBezTo>
                      <a:pt x="88778" y="70951"/>
                      <a:pt x="91419" y="65695"/>
                      <a:pt x="94060" y="63067"/>
                    </a:cubicBezTo>
                    <a:cubicBezTo>
                      <a:pt x="94060" y="63067"/>
                      <a:pt x="94060" y="63067"/>
                      <a:pt x="94060" y="38100"/>
                    </a:cubicBezTo>
                    <a:cubicBezTo>
                      <a:pt x="94060" y="38100"/>
                      <a:pt x="94060" y="38100"/>
                      <a:pt x="75574" y="38100"/>
                    </a:cubicBezTo>
                    <a:cubicBezTo>
                      <a:pt x="75574" y="38100"/>
                      <a:pt x="75574" y="38100"/>
                      <a:pt x="75574" y="63067"/>
                    </a:cubicBezTo>
                    <a:cubicBezTo>
                      <a:pt x="79535" y="65695"/>
                      <a:pt x="80856" y="70951"/>
                      <a:pt x="80856" y="74894"/>
                    </a:cubicBezTo>
                    <a:cubicBezTo>
                      <a:pt x="80856" y="84092"/>
                      <a:pt x="74254" y="90662"/>
                      <a:pt x="65011" y="90662"/>
                    </a:cubicBezTo>
                    <a:cubicBezTo>
                      <a:pt x="57089" y="90662"/>
                      <a:pt x="49167" y="84092"/>
                      <a:pt x="49167" y="74894"/>
                    </a:cubicBezTo>
                    <a:cubicBezTo>
                      <a:pt x="49167" y="70951"/>
                      <a:pt x="51808" y="65695"/>
                      <a:pt x="55769" y="63067"/>
                    </a:cubicBezTo>
                    <a:cubicBezTo>
                      <a:pt x="55769" y="63067"/>
                      <a:pt x="55769" y="63067"/>
                      <a:pt x="55769" y="38100"/>
                    </a:cubicBezTo>
                    <a:cubicBezTo>
                      <a:pt x="55769" y="38100"/>
                      <a:pt x="55769" y="38100"/>
                      <a:pt x="49167" y="38100"/>
                    </a:cubicBezTo>
                    <a:close/>
                    <a:moveTo>
                      <a:pt x="65315" y="4763"/>
                    </a:moveTo>
                    <a:cubicBezTo>
                      <a:pt x="63047" y="4763"/>
                      <a:pt x="61913" y="7437"/>
                      <a:pt x="61913" y="10110"/>
                    </a:cubicBezTo>
                    <a:lnTo>
                      <a:pt x="61913" y="75616"/>
                    </a:lnTo>
                    <a:cubicBezTo>
                      <a:pt x="61913" y="79626"/>
                      <a:pt x="63047" y="80963"/>
                      <a:pt x="65315" y="80963"/>
                    </a:cubicBezTo>
                    <a:cubicBezTo>
                      <a:pt x="68717" y="80963"/>
                      <a:pt x="69851" y="79626"/>
                      <a:pt x="69851" y="75616"/>
                    </a:cubicBezTo>
                    <a:cubicBezTo>
                      <a:pt x="69851" y="75616"/>
                      <a:pt x="69851" y="75616"/>
                      <a:pt x="69851" y="10110"/>
                    </a:cubicBezTo>
                    <a:cubicBezTo>
                      <a:pt x="69851" y="7437"/>
                      <a:pt x="68717" y="4763"/>
                      <a:pt x="65315" y="4763"/>
                    </a:cubicBezTo>
                    <a:close/>
                    <a:moveTo>
                      <a:pt x="104776" y="4763"/>
                    </a:moveTo>
                    <a:cubicBezTo>
                      <a:pt x="102394" y="4763"/>
                      <a:pt x="100013" y="7437"/>
                      <a:pt x="100013" y="10110"/>
                    </a:cubicBezTo>
                    <a:lnTo>
                      <a:pt x="100013" y="75616"/>
                    </a:lnTo>
                    <a:cubicBezTo>
                      <a:pt x="100013" y="79626"/>
                      <a:pt x="102394" y="80963"/>
                      <a:pt x="104776" y="80963"/>
                    </a:cubicBezTo>
                    <a:cubicBezTo>
                      <a:pt x="107157" y="80963"/>
                      <a:pt x="109538" y="79626"/>
                      <a:pt x="109538" y="75616"/>
                    </a:cubicBezTo>
                    <a:cubicBezTo>
                      <a:pt x="109538" y="75616"/>
                      <a:pt x="109538" y="75616"/>
                      <a:pt x="109538" y="10110"/>
                    </a:cubicBezTo>
                    <a:cubicBezTo>
                      <a:pt x="109538" y="7437"/>
                      <a:pt x="107157" y="4763"/>
                      <a:pt x="104776" y="4763"/>
                    </a:cubicBezTo>
                    <a:close/>
                    <a:moveTo>
                      <a:pt x="142876" y="4763"/>
                    </a:moveTo>
                    <a:cubicBezTo>
                      <a:pt x="140494" y="4763"/>
                      <a:pt x="138113" y="7437"/>
                      <a:pt x="138113" y="10110"/>
                    </a:cubicBezTo>
                    <a:lnTo>
                      <a:pt x="138113" y="75616"/>
                    </a:lnTo>
                    <a:cubicBezTo>
                      <a:pt x="138113" y="79626"/>
                      <a:pt x="140494" y="80963"/>
                      <a:pt x="142876" y="80963"/>
                    </a:cubicBezTo>
                    <a:cubicBezTo>
                      <a:pt x="145257" y="80963"/>
                      <a:pt x="147638" y="79626"/>
                      <a:pt x="147638" y="75616"/>
                    </a:cubicBezTo>
                    <a:cubicBezTo>
                      <a:pt x="147638" y="75616"/>
                      <a:pt x="147638" y="75616"/>
                      <a:pt x="147638" y="10110"/>
                    </a:cubicBezTo>
                    <a:cubicBezTo>
                      <a:pt x="147638" y="7437"/>
                      <a:pt x="145257" y="4763"/>
                      <a:pt x="142876" y="4763"/>
                    </a:cubicBezTo>
                    <a:close/>
                    <a:moveTo>
                      <a:pt x="182563" y="4763"/>
                    </a:moveTo>
                    <a:cubicBezTo>
                      <a:pt x="180181" y="4763"/>
                      <a:pt x="177800" y="7437"/>
                      <a:pt x="177800" y="10110"/>
                    </a:cubicBezTo>
                    <a:lnTo>
                      <a:pt x="177800" y="75616"/>
                    </a:lnTo>
                    <a:cubicBezTo>
                      <a:pt x="177800" y="79626"/>
                      <a:pt x="180181" y="80963"/>
                      <a:pt x="182563" y="80963"/>
                    </a:cubicBezTo>
                    <a:cubicBezTo>
                      <a:pt x="184944" y="80963"/>
                      <a:pt x="187325" y="79626"/>
                      <a:pt x="187325" y="75616"/>
                    </a:cubicBezTo>
                    <a:cubicBezTo>
                      <a:pt x="187325" y="75616"/>
                      <a:pt x="187325" y="75616"/>
                      <a:pt x="187325" y="10110"/>
                    </a:cubicBezTo>
                    <a:cubicBezTo>
                      <a:pt x="187325" y="7437"/>
                      <a:pt x="184944" y="4763"/>
                      <a:pt x="182563" y="4763"/>
                    </a:cubicBezTo>
                    <a:close/>
                    <a:moveTo>
                      <a:pt x="220663" y="4763"/>
                    </a:moveTo>
                    <a:cubicBezTo>
                      <a:pt x="218281" y="4763"/>
                      <a:pt x="215900" y="7437"/>
                      <a:pt x="215900" y="10110"/>
                    </a:cubicBezTo>
                    <a:lnTo>
                      <a:pt x="215900" y="75616"/>
                    </a:lnTo>
                    <a:cubicBezTo>
                      <a:pt x="215900" y="79626"/>
                      <a:pt x="218281" y="80963"/>
                      <a:pt x="220663" y="80963"/>
                    </a:cubicBezTo>
                    <a:cubicBezTo>
                      <a:pt x="223044" y="80963"/>
                      <a:pt x="225425" y="79626"/>
                      <a:pt x="225425" y="75616"/>
                    </a:cubicBezTo>
                    <a:cubicBezTo>
                      <a:pt x="225425" y="75616"/>
                      <a:pt x="225425" y="75616"/>
                      <a:pt x="225425" y="10110"/>
                    </a:cubicBezTo>
                    <a:cubicBezTo>
                      <a:pt x="225425" y="7437"/>
                      <a:pt x="223044" y="4763"/>
                      <a:pt x="220663" y="4763"/>
                    </a:cubicBezTo>
                    <a:close/>
                    <a:moveTo>
                      <a:pt x="260124" y="4763"/>
                    </a:moveTo>
                    <a:cubicBezTo>
                      <a:pt x="256722" y="4763"/>
                      <a:pt x="255588" y="7437"/>
                      <a:pt x="255588" y="10110"/>
                    </a:cubicBezTo>
                    <a:lnTo>
                      <a:pt x="255588" y="75616"/>
                    </a:lnTo>
                    <a:cubicBezTo>
                      <a:pt x="255588" y="79626"/>
                      <a:pt x="256722" y="80963"/>
                      <a:pt x="260124" y="80963"/>
                    </a:cubicBezTo>
                    <a:cubicBezTo>
                      <a:pt x="262392" y="80963"/>
                      <a:pt x="263526" y="79626"/>
                      <a:pt x="263526" y="75616"/>
                    </a:cubicBezTo>
                    <a:cubicBezTo>
                      <a:pt x="263526" y="75616"/>
                      <a:pt x="263526" y="75616"/>
                      <a:pt x="263526" y="10110"/>
                    </a:cubicBezTo>
                    <a:cubicBezTo>
                      <a:pt x="263526" y="7437"/>
                      <a:pt x="262392" y="4763"/>
                      <a:pt x="260124" y="4763"/>
                    </a:cubicBezTo>
                    <a:close/>
                    <a:moveTo>
                      <a:pt x="64823" y="0"/>
                    </a:moveTo>
                    <a:cubicBezTo>
                      <a:pt x="71438" y="0"/>
                      <a:pt x="75406" y="3944"/>
                      <a:pt x="75406" y="10517"/>
                    </a:cubicBezTo>
                    <a:cubicBezTo>
                      <a:pt x="75406" y="10517"/>
                      <a:pt x="75406" y="10517"/>
                      <a:pt x="75406" y="14461"/>
                    </a:cubicBezTo>
                    <a:cubicBezTo>
                      <a:pt x="75406" y="14461"/>
                      <a:pt x="75406" y="14461"/>
                      <a:pt x="93927" y="14461"/>
                    </a:cubicBezTo>
                    <a:cubicBezTo>
                      <a:pt x="93927" y="14461"/>
                      <a:pt x="93927" y="14461"/>
                      <a:pt x="93927" y="10517"/>
                    </a:cubicBezTo>
                    <a:cubicBezTo>
                      <a:pt x="93927" y="3944"/>
                      <a:pt x="99219" y="0"/>
                      <a:pt x="104511" y="0"/>
                    </a:cubicBezTo>
                    <a:cubicBezTo>
                      <a:pt x="109802" y="0"/>
                      <a:pt x="115094" y="3944"/>
                      <a:pt x="115094" y="10517"/>
                    </a:cubicBezTo>
                    <a:cubicBezTo>
                      <a:pt x="115094" y="10517"/>
                      <a:pt x="115094" y="10517"/>
                      <a:pt x="115094" y="14461"/>
                    </a:cubicBezTo>
                    <a:cubicBezTo>
                      <a:pt x="115094" y="14461"/>
                      <a:pt x="115094" y="14461"/>
                      <a:pt x="133615" y="14461"/>
                    </a:cubicBezTo>
                    <a:cubicBezTo>
                      <a:pt x="133615" y="14461"/>
                      <a:pt x="133615" y="14461"/>
                      <a:pt x="133615" y="10517"/>
                    </a:cubicBezTo>
                    <a:cubicBezTo>
                      <a:pt x="133615" y="3944"/>
                      <a:pt x="137584" y="0"/>
                      <a:pt x="142875" y="0"/>
                    </a:cubicBezTo>
                    <a:cubicBezTo>
                      <a:pt x="149490" y="0"/>
                      <a:pt x="153459" y="3944"/>
                      <a:pt x="153459" y="10517"/>
                    </a:cubicBezTo>
                    <a:cubicBezTo>
                      <a:pt x="153459" y="10517"/>
                      <a:pt x="153459" y="10517"/>
                      <a:pt x="153459" y="14461"/>
                    </a:cubicBezTo>
                    <a:cubicBezTo>
                      <a:pt x="153459" y="14461"/>
                      <a:pt x="153459" y="14461"/>
                      <a:pt x="171980" y="14461"/>
                    </a:cubicBezTo>
                    <a:cubicBezTo>
                      <a:pt x="171980" y="14461"/>
                      <a:pt x="171980" y="14461"/>
                      <a:pt x="171980" y="10517"/>
                    </a:cubicBezTo>
                    <a:cubicBezTo>
                      <a:pt x="171980" y="3944"/>
                      <a:pt x="175948" y="0"/>
                      <a:pt x="182563" y="0"/>
                    </a:cubicBezTo>
                    <a:cubicBezTo>
                      <a:pt x="187855" y="0"/>
                      <a:pt x="191823" y="3944"/>
                      <a:pt x="191823" y="10517"/>
                    </a:cubicBezTo>
                    <a:cubicBezTo>
                      <a:pt x="191823" y="10517"/>
                      <a:pt x="191823" y="10517"/>
                      <a:pt x="191823" y="14461"/>
                    </a:cubicBezTo>
                    <a:cubicBezTo>
                      <a:pt x="191823" y="14461"/>
                      <a:pt x="191823" y="14461"/>
                      <a:pt x="210344" y="14461"/>
                    </a:cubicBezTo>
                    <a:cubicBezTo>
                      <a:pt x="210344" y="14461"/>
                      <a:pt x="210344" y="14461"/>
                      <a:pt x="210344" y="10517"/>
                    </a:cubicBezTo>
                    <a:cubicBezTo>
                      <a:pt x="210344" y="3944"/>
                      <a:pt x="215636" y="0"/>
                      <a:pt x="220927" y="0"/>
                    </a:cubicBezTo>
                    <a:cubicBezTo>
                      <a:pt x="226219" y="0"/>
                      <a:pt x="231511" y="3944"/>
                      <a:pt x="231511" y="10517"/>
                    </a:cubicBezTo>
                    <a:cubicBezTo>
                      <a:pt x="231511" y="10517"/>
                      <a:pt x="231511" y="10517"/>
                      <a:pt x="231511" y="14461"/>
                    </a:cubicBezTo>
                    <a:cubicBezTo>
                      <a:pt x="231511" y="14461"/>
                      <a:pt x="231511" y="14461"/>
                      <a:pt x="250032" y="14461"/>
                    </a:cubicBezTo>
                    <a:cubicBezTo>
                      <a:pt x="250032" y="14461"/>
                      <a:pt x="250032" y="14461"/>
                      <a:pt x="250032" y="10517"/>
                    </a:cubicBezTo>
                    <a:cubicBezTo>
                      <a:pt x="250032" y="3944"/>
                      <a:pt x="254000" y="0"/>
                      <a:pt x="260615" y="0"/>
                    </a:cubicBezTo>
                    <a:cubicBezTo>
                      <a:pt x="265907" y="0"/>
                      <a:pt x="269875" y="3944"/>
                      <a:pt x="269875" y="10517"/>
                    </a:cubicBezTo>
                    <a:cubicBezTo>
                      <a:pt x="269875" y="10517"/>
                      <a:pt x="269875" y="10517"/>
                      <a:pt x="269875" y="14461"/>
                    </a:cubicBezTo>
                    <a:cubicBezTo>
                      <a:pt x="269875" y="14461"/>
                      <a:pt x="269875" y="14461"/>
                      <a:pt x="276490" y="14461"/>
                    </a:cubicBezTo>
                    <a:cubicBezTo>
                      <a:pt x="302948" y="14461"/>
                      <a:pt x="325438" y="35496"/>
                      <a:pt x="325438" y="61789"/>
                    </a:cubicBezTo>
                    <a:cubicBezTo>
                      <a:pt x="325438" y="61789"/>
                      <a:pt x="325438" y="61789"/>
                      <a:pt x="325438" y="289223"/>
                    </a:cubicBezTo>
                    <a:cubicBezTo>
                      <a:pt x="325438" y="315516"/>
                      <a:pt x="302948" y="336550"/>
                      <a:pt x="276490" y="336550"/>
                    </a:cubicBezTo>
                    <a:cubicBezTo>
                      <a:pt x="276490" y="336550"/>
                      <a:pt x="276490" y="336550"/>
                      <a:pt x="48948" y="336550"/>
                    </a:cubicBezTo>
                    <a:cubicBezTo>
                      <a:pt x="22490" y="336550"/>
                      <a:pt x="0" y="315516"/>
                      <a:pt x="0" y="289223"/>
                    </a:cubicBezTo>
                    <a:cubicBezTo>
                      <a:pt x="0" y="289223"/>
                      <a:pt x="0" y="289223"/>
                      <a:pt x="0" y="61789"/>
                    </a:cubicBezTo>
                    <a:cubicBezTo>
                      <a:pt x="0" y="35496"/>
                      <a:pt x="22490" y="14461"/>
                      <a:pt x="48948" y="14461"/>
                    </a:cubicBezTo>
                    <a:cubicBezTo>
                      <a:pt x="48948" y="14461"/>
                      <a:pt x="48948" y="14461"/>
                      <a:pt x="55563" y="14461"/>
                    </a:cubicBezTo>
                    <a:cubicBezTo>
                      <a:pt x="55563" y="14461"/>
                      <a:pt x="55563" y="14461"/>
                      <a:pt x="55563" y="10517"/>
                    </a:cubicBezTo>
                    <a:cubicBezTo>
                      <a:pt x="55563" y="3944"/>
                      <a:pt x="59531" y="0"/>
                      <a:pt x="64823" y="0"/>
                    </a:cubicBezTo>
                    <a:close/>
                  </a:path>
                </a:pathLst>
              </a:custGeom>
              <a:solidFill>
                <a:srgbClr val="FFFFFF"/>
              </a:solidFill>
              <a:ln>
                <a:noFill/>
              </a:ln>
            </p:spPr>
            <p:txBody>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dirty="0">
                  <a:ln>
                    <a:noFill/>
                  </a:ln>
                  <a:solidFill>
                    <a:srgbClr val="00A19A"/>
                  </a:solidFill>
                  <a:effectLst/>
                  <a:uLnTx/>
                  <a:uFillTx/>
                  <a:latin typeface="+mn-lt"/>
                  <a:ea typeface="+mn-ea"/>
                  <a:sym typeface="+mn-lt"/>
                </a:endParaRPr>
              </a:p>
            </p:txBody>
          </p:sp>
        </p:grpSp>
        <p:sp>
          <p:nvSpPr>
            <p:cNvPr id="50" name="文本框 49"/>
            <p:cNvSpPr txBox="1"/>
            <p:nvPr>
              <p:custDataLst>
                <p:tags r:id="rId4"/>
              </p:custDataLst>
            </p:nvPr>
          </p:nvSpPr>
          <p:spPr>
            <a:xfrm>
              <a:off x="7529" y="6882"/>
              <a:ext cx="1968" cy="434"/>
            </a:xfrm>
            <a:prstGeom prst="rect">
              <a:avLst/>
            </a:prstGeom>
            <a:noFill/>
          </p:spPr>
          <p:txBody>
            <a:bodyPr wrap="none" rtlCol="0" anchor="t">
              <a:spAutoFit/>
            </a:bodyPr>
            <a:lstStyle/>
            <a:p>
              <a:pPr lvl="0">
                <a:defRPr/>
              </a:pPr>
              <a:r>
                <a:rPr lang="zh-CN" altLang="en-US" sz="1200" dirty="0">
                  <a:solidFill>
                    <a:schemeClr val="dk1">
                      <a:lumMod val="65000"/>
                      <a:lumOff val="35000"/>
                    </a:schemeClr>
                  </a:solidFill>
                  <a:cs typeface="+mn-ea"/>
                  <a:sym typeface="+mn-lt"/>
                </a:rPr>
                <a:t>电仪</a:t>
              </a:r>
              <a:r>
                <a:rPr lang="zh-CN" altLang="en-US" sz="1200" dirty="0">
                  <a:solidFill>
                    <a:schemeClr val="dk1">
                      <a:lumMod val="65000"/>
                      <a:lumOff val="35000"/>
                    </a:schemeClr>
                  </a:solidFill>
                  <a:cs typeface="+mn-ea"/>
                  <a:sym typeface="+mn-lt"/>
                </a:rPr>
                <a:t>公司：</a:t>
              </a:r>
              <a:r>
                <a:rPr lang="zh-CN" altLang="en-US" sz="1200" dirty="0">
                  <a:solidFill>
                    <a:schemeClr val="dk1">
                      <a:lumMod val="65000"/>
                      <a:lumOff val="35000"/>
                    </a:schemeClr>
                  </a:solidFill>
                  <a:cs typeface="+mn-ea"/>
                  <a:sym typeface="+mn-lt"/>
                </a:rPr>
                <a:t>孙垒</a:t>
              </a:r>
              <a:endParaRPr lang="zh-CN" altLang="en-US" sz="1200" dirty="0">
                <a:solidFill>
                  <a:schemeClr val="dk1">
                    <a:lumMod val="65000"/>
                    <a:lumOff val="35000"/>
                  </a:schemeClr>
                </a:solidFill>
                <a:cs typeface="+mn-ea"/>
                <a:sym typeface="+mn-lt"/>
              </a:endParaRPr>
            </a:p>
          </p:txBody>
        </p:sp>
        <p:sp>
          <p:nvSpPr>
            <p:cNvPr id="51" name="文本框 50"/>
            <p:cNvSpPr txBox="1"/>
            <p:nvPr>
              <p:custDataLst>
                <p:tags r:id="rId5"/>
              </p:custDataLst>
            </p:nvPr>
          </p:nvSpPr>
          <p:spPr>
            <a:xfrm>
              <a:off x="10471" y="6886"/>
              <a:ext cx="1848" cy="434"/>
            </a:xfrm>
            <a:prstGeom prst="rect">
              <a:avLst/>
            </a:prstGeom>
            <a:noFill/>
          </p:spPr>
          <p:txBody>
            <a:bodyPr wrap="none" rtlCol="0" anchor="t">
              <a:spAutoFit/>
            </a:bodyPr>
            <a:lstStyle/>
            <a:p>
              <a:pPr lvl="0" algn="l">
                <a:buClrTx/>
                <a:buSzTx/>
                <a:buFontTx/>
                <a:defRPr/>
              </a:pPr>
              <a:r>
                <a:rPr lang="zh-CN" altLang="en-US" sz="1200" dirty="0">
                  <a:solidFill>
                    <a:schemeClr val="dk1">
                      <a:lumMod val="65000"/>
                      <a:lumOff val="35000"/>
                    </a:schemeClr>
                  </a:solidFill>
                  <a:cs typeface="+mn-ea"/>
                  <a:sym typeface="+mn-lt"/>
                </a:rPr>
                <a:t>时间：</a:t>
              </a:r>
              <a:r>
                <a:rPr lang="en-US" altLang="zh-CN" sz="1200" dirty="0">
                  <a:solidFill>
                    <a:schemeClr val="dk1">
                      <a:lumMod val="65000"/>
                      <a:lumOff val="35000"/>
                    </a:schemeClr>
                  </a:solidFill>
                  <a:cs typeface="+mn-ea"/>
                  <a:sym typeface="+mn-lt"/>
                </a:rPr>
                <a:t>5</a:t>
              </a:r>
              <a:r>
                <a:rPr lang="zh-CN" altLang="en-US" sz="1200" dirty="0">
                  <a:solidFill>
                    <a:schemeClr val="dk1">
                      <a:lumMod val="65000"/>
                      <a:lumOff val="35000"/>
                    </a:schemeClr>
                  </a:solidFill>
                  <a:cs typeface="+mn-ea"/>
                  <a:sym typeface="+mn-lt"/>
                </a:rPr>
                <a:t>月</a:t>
              </a:r>
              <a:r>
                <a:rPr lang="en-US" altLang="zh-CN" sz="1200" dirty="0">
                  <a:solidFill>
                    <a:schemeClr val="dk1">
                      <a:lumMod val="65000"/>
                      <a:lumOff val="35000"/>
                    </a:schemeClr>
                  </a:solidFill>
                  <a:cs typeface="+mn-ea"/>
                  <a:sym typeface="+mn-lt"/>
                </a:rPr>
                <a:t>15</a:t>
              </a:r>
              <a:r>
                <a:rPr lang="zh-CN" altLang="en-US" sz="1200" dirty="0">
                  <a:solidFill>
                    <a:schemeClr val="dk1">
                      <a:lumMod val="65000"/>
                      <a:lumOff val="35000"/>
                    </a:schemeClr>
                  </a:solidFill>
                  <a:cs typeface="+mn-ea"/>
                  <a:sym typeface="+mn-lt"/>
                </a:rPr>
                <a:t>日</a:t>
              </a:r>
              <a:endParaRPr lang="zh-CN" altLang="en-US" sz="1200" dirty="0">
                <a:solidFill>
                  <a:schemeClr val="dk1">
                    <a:lumMod val="65000"/>
                    <a:lumOff val="35000"/>
                  </a:schemeClr>
                </a:solidFill>
                <a:cs typeface="+mn-ea"/>
                <a:sym typeface="+mn-lt"/>
              </a:endParaRPr>
            </a:p>
          </p:txBody>
        </p:sp>
      </p:grpSp>
      <p:sp>
        <p:nvSpPr>
          <p:cNvPr id="4" name="文本框 3"/>
          <p:cNvSpPr txBox="1"/>
          <p:nvPr/>
        </p:nvSpPr>
        <p:spPr>
          <a:xfrm>
            <a:off x="700405" y="3489325"/>
            <a:ext cx="5067300" cy="368300"/>
          </a:xfrm>
          <a:prstGeom prst="rect">
            <a:avLst/>
          </a:prstGeom>
          <a:noFill/>
        </p:spPr>
        <p:txBody>
          <a:bodyPr wrap="square" rtlCol="0" anchor="t">
            <a:spAutoFit/>
          </a:bodyPr>
          <a:lstStyle/>
          <a:p>
            <a:pPr algn="dist"/>
            <a:r>
              <a:rPr lang="zh-CN" altLang="en-US" cap="all">
                <a:solidFill>
                  <a:schemeClr val="accent5">
                    <a:lumMod val="40000"/>
                    <a:lumOff val="60000"/>
                  </a:schemeClr>
                </a:solidFill>
                <a:uFillTx/>
                <a:cs typeface="+mn-ea"/>
                <a:sym typeface="+mn-lt"/>
              </a:rPr>
              <a:t>Technology company introduction</a:t>
            </a:r>
            <a:endParaRPr lang="zh-CN" altLang="en-US" cap="all">
              <a:solidFill>
                <a:schemeClr val="accent5">
                  <a:lumMod val="40000"/>
                  <a:lumOff val="60000"/>
                </a:schemeClr>
              </a:solidFill>
              <a:uFillTx/>
              <a:cs typeface="+mn-ea"/>
              <a:sym typeface="+mn-lt"/>
            </a:endParaRPr>
          </a:p>
        </p:txBody>
      </p:sp>
      <p:pic>
        <p:nvPicPr>
          <p:cNvPr id="70658" name="Picture 3" descr="名片标"/>
          <p:cNvPicPr>
            <a:picLocks noChangeAspect="1" noChangeArrowheads="1"/>
          </p:cNvPicPr>
          <p:nvPr/>
        </p:nvPicPr>
        <p:blipFill>
          <a:blip r:embed="rId6"/>
          <a:srcRect/>
          <a:stretch>
            <a:fillRect/>
          </a:stretch>
        </p:blipFill>
        <p:spPr bwMode="auto">
          <a:xfrm>
            <a:off x="178118" y="89218"/>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3000" fill="hold">
                                          <p:stCondLst>
                                            <p:cond delay="0"/>
                                          </p:stCondLst>
                                        </p:cTn>
                                        <p:tgtEl>
                                          <p:spTgt spid="3"/>
                                        </p:tgtEl>
                                        <p:attrNameLst>
                                          <p:attrName>style.visibility</p:attrName>
                                        </p:attrNameLst>
                                      </p:cBhvr>
                                      <p:to>
                                        <p:strVal val="visible"/>
                                      </p:to>
                                    </p:set>
                                    <p:animEffect transition="in" filter="circle(in)">
                                      <p:cBhvr>
                                        <p:cTn id="7" dur="3000"/>
                                        <p:tgtEl>
                                          <p:spTgt spid="3"/>
                                        </p:tgtEl>
                                      </p:cBhvr>
                                    </p:animEffect>
                                  </p:childTnLst>
                                </p:cTn>
                              </p:par>
                              <p:par>
                                <p:cTn id="8" presetID="8" presetClass="emph" presetSubtype="0" fill="hold" nodeType="withEffect">
                                  <p:stCondLst>
                                    <p:cond delay="0"/>
                                  </p:stCondLst>
                                  <p:childTnLst>
                                    <p:animRot by="43200000">
                                      <p:cBhvr>
                                        <p:cTn id="9" dur="3000" fill="hold"/>
                                        <p:tgtEl>
                                          <p:spTgt spid="3"/>
                                        </p:tgtEl>
                                        <p:attrNameLst>
                                          <p:attrName>r</p:attrName>
                                        </p:attrNameLst>
                                      </p:cBhvr>
                                    </p:animRot>
                                  </p:childTnLst>
                                </p:cTn>
                              </p:par>
                              <p:par>
                                <p:cTn id="10" presetID="56" presetClass="entr" presetSubtype="0" fill="hold" grpId="0" nodeType="withEffect">
                                  <p:stCondLst>
                                    <p:cond delay="0"/>
                                  </p:stCondLst>
                                  <p:iterate type="lt">
                                    <p:tmPct val="10000"/>
                                  </p:iterate>
                                  <p:childTnLst>
                                    <p:set>
                                      <p:cBhvr>
                                        <p:cTn id="11" dur="1" fill="hold">
                                          <p:stCondLst>
                                            <p:cond delay="0"/>
                                          </p:stCondLst>
                                        </p:cTn>
                                        <p:tgtEl>
                                          <p:spTgt spid="11"/>
                                        </p:tgtEl>
                                        <p:attrNameLst>
                                          <p:attrName>style.visibility</p:attrName>
                                        </p:attrNameLst>
                                      </p:cBhvr>
                                      <p:to>
                                        <p:strVal val="visible"/>
                                      </p:to>
                                    </p:set>
                                    <p:anim by="(-#ppt_w*2)" calcmode="lin" valueType="num">
                                      <p:cBhvr rctx="PPT">
                                        <p:cTn id="12" dur="500" autoRev="1" fill="hold">
                                          <p:stCondLst>
                                            <p:cond delay="0"/>
                                          </p:stCondLst>
                                        </p:cTn>
                                        <p:tgtEl>
                                          <p:spTgt spid="11"/>
                                        </p:tgtEl>
                                        <p:attrNameLst>
                                          <p:attrName>ppt_w</p:attrName>
                                        </p:attrNameLst>
                                      </p:cBhvr>
                                    </p:anim>
                                    <p:anim by="(#ppt_w*0.50)" calcmode="lin" valueType="num">
                                      <p:cBhvr>
                                        <p:cTn id="13" dur="500" decel="50000" autoRev="1" fill="hold">
                                          <p:stCondLst>
                                            <p:cond delay="0"/>
                                          </p:stCondLst>
                                        </p:cTn>
                                        <p:tgtEl>
                                          <p:spTgt spid="11"/>
                                        </p:tgtEl>
                                        <p:attrNameLst>
                                          <p:attrName>ppt_x</p:attrName>
                                        </p:attrNameLst>
                                      </p:cBhvr>
                                    </p:anim>
                                    <p:anim from="(-#ppt_h/2)" to="(#ppt_y)" calcmode="lin" valueType="num">
                                      <p:cBhvr>
                                        <p:cTn id="14" dur="1000" fill="hold">
                                          <p:stCondLst>
                                            <p:cond delay="0"/>
                                          </p:stCondLst>
                                        </p:cTn>
                                        <p:tgtEl>
                                          <p:spTgt spid="11"/>
                                        </p:tgtEl>
                                        <p:attrNameLst>
                                          <p:attrName>ppt_y</p:attrName>
                                        </p:attrNameLst>
                                      </p:cBhvr>
                                    </p:anim>
                                    <p:animRot by="21600000">
                                      <p:cBhvr>
                                        <p:cTn id="15" dur="1000" fill="hold">
                                          <p:stCondLst>
                                            <p:cond delay="0"/>
                                          </p:stCondLst>
                                        </p:cTn>
                                        <p:tgtEl>
                                          <p:spTgt spid="11"/>
                                        </p:tgtEl>
                                        <p:attrNameLst>
                                          <p:attrName>r</p:attrName>
                                        </p:attrNameLst>
                                      </p:cBhvr>
                                    </p:animRot>
                                  </p:childTnLst>
                                </p:cTn>
                              </p:par>
                            </p:childTnLst>
                          </p:cTn>
                        </p:par>
                        <p:par>
                          <p:cTn id="16" fill="hold">
                            <p:stCondLst>
                              <p:cond delay="0"/>
                            </p:stCondLst>
                            <p:childTnLst>
                              <p:par>
                                <p:cTn id="17" presetID="56" presetClass="entr" presetSubtype="0" fill="hold" grpId="0" nodeType="afterEffect">
                                  <p:stCondLst>
                                    <p:cond delay="0"/>
                                  </p:stCondLst>
                                  <p:iterate type="lt">
                                    <p:tmPct val="10000"/>
                                  </p:iterate>
                                  <p:childTnLst>
                                    <p:set>
                                      <p:cBhvr>
                                        <p:cTn id="18" dur="1" fill="hold">
                                          <p:stCondLst>
                                            <p:cond delay="0"/>
                                          </p:stCondLst>
                                        </p:cTn>
                                        <p:tgtEl>
                                          <p:spTgt spid="10"/>
                                        </p:tgtEl>
                                        <p:attrNameLst>
                                          <p:attrName>style.visibility</p:attrName>
                                        </p:attrNameLst>
                                      </p:cBhvr>
                                      <p:to>
                                        <p:strVal val="visible"/>
                                      </p:to>
                                    </p:set>
                                    <p:anim by="(-#ppt_w*2)" calcmode="lin" valueType="num">
                                      <p:cBhvr rctx="PPT">
                                        <p:cTn id="19" dur="500" autoRev="1" fill="hold">
                                          <p:stCondLst>
                                            <p:cond delay="0"/>
                                          </p:stCondLst>
                                        </p:cTn>
                                        <p:tgtEl>
                                          <p:spTgt spid="10"/>
                                        </p:tgtEl>
                                        <p:attrNameLst>
                                          <p:attrName>ppt_w</p:attrName>
                                        </p:attrNameLst>
                                      </p:cBhvr>
                                    </p:anim>
                                    <p:anim by="(#ppt_w*0.50)" calcmode="lin" valueType="num">
                                      <p:cBhvr>
                                        <p:cTn id="20" dur="500" decel="50000" autoRev="1" fill="hold">
                                          <p:stCondLst>
                                            <p:cond delay="0"/>
                                          </p:stCondLst>
                                        </p:cTn>
                                        <p:tgtEl>
                                          <p:spTgt spid="10"/>
                                        </p:tgtEl>
                                        <p:attrNameLst>
                                          <p:attrName>ppt_x</p:attrName>
                                        </p:attrNameLst>
                                      </p:cBhvr>
                                    </p:anim>
                                    <p:anim from="(-#ppt_h/2)" to="(#ppt_y)" calcmode="lin" valueType="num">
                                      <p:cBhvr>
                                        <p:cTn id="21" dur="1000" fill="hold">
                                          <p:stCondLst>
                                            <p:cond delay="0"/>
                                          </p:stCondLst>
                                        </p:cTn>
                                        <p:tgtEl>
                                          <p:spTgt spid="10"/>
                                        </p:tgtEl>
                                        <p:attrNameLst>
                                          <p:attrName>ppt_y</p:attrName>
                                        </p:attrNameLst>
                                      </p:cBhvr>
                                    </p:anim>
                                    <p:animRot by="21600000">
                                      <p:cBhvr>
                                        <p:cTn id="22" dur="1000" fill="hold">
                                          <p:stCondLst>
                                            <p:cond delay="0"/>
                                          </p:stCondLst>
                                        </p:cTn>
                                        <p:tgtEl>
                                          <p:spTgt spid="10"/>
                                        </p:tgtEl>
                                        <p:attrNameLst>
                                          <p:attrName>r</p:attrName>
                                        </p:attrNameLst>
                                      </p:cBhvr>
                                    </p:animRot>
                                  </p:childTnLst>
                                </p:cTn>
                              </p:par>
                              <p:par>
                                <p:cTn id="23" presetID="8" presetClass="emph" presetSubtype="0" fill="hold" nodeType="withEffect">
                                  <p:stCondLst>
                                    <p:cond delay="0"/>
                                  </p:stCondLst>
                                  <p:childTnLst>
                                    <p:animRot by="21600000">
                                      <p:cBhvr>
                                        <p:cTn id="24" dur="2000" fill="hold"/>
                                        <p:tgtEl>
                                          <p:spTgt spid="3"/>
                                        </p:tgtEl>
                                        <p:attrNameLst>
                                          <p:attrName>r</p:attrName>
                                        </p:attrNameLst>
                                      </p:cBhvr>
                                    </p:animRo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par>
                          <p:cTn id="33" fill="hold">
                            <p:stCondLst>
                              <p:cond delay="3000"/>
                            </p:stCondLst>
                            <p:childTnLst>
                              <p:par>
                                <p:cTn id="34" presetID="16" presetClass="entr" presetSubtype="2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par>
                          <p:cTn id="37" fill="hold">
                            <p:stCondLst>
                              <p:cond delay="3500"/>
                            </p:stCondLst>
                            <p:childTnLst>
                              <p:par>
                                <p:cTn id="38" presetID="2" presetClass="entr" presetSubtype="4"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42"/>
                                        </p:tgtEl>
                                        <p:attrNameLst>
                                          <p:attrName>style.visibility</p:attrName>
                                        </p:attrNameLst>
                                      </p:cBhvr>
                                      <p:to>
                                        <p:strVal val="visible"/>
                                      </p:to>
                                    </p:set>
                                    <p:anim calcmode="lin" valueType="num">
                                      <p:cBhvr additive="base">
                                        <p:cTn id="45" dur="500" fill="hold"/>
                                        <p:tgtEl>
                                          <p:spTgt spid="42"/>
                                        </p:tgtEl>
                                        <p:attrNameLst>
                                          <p:attrName>ppt_x</p:attrName>
                                        </p:attrNameLst>
                                      </p:cBhvr>
                                      <p:tavLst>
                                        <p:tav tm="0">
                                          <p:val>
                                            <p:strVal val="#ppt_x"/>
                                          </p:val>
                                        </p:tav>
                                        <p:tav tm="100000">
                                          <p:val>
                                            <p:strVal val="#ppt_x"/>
                                          </p:val>
                                        </p:tav>
                                      </p:tavLst>
                                    </p:anim>
                                    <p:anim calcmode="lin" valueType="num">
                                      <p:cBhvr additive="base">
                                        <p:cTn id="4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P spid="23" grpId="0"/>
      <p:bldP spid="23" grpId="1"/>
      <p:bldP spid="4" grpId="0"/>
      <p:bldP spid="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364681" y="473171"/>
            <a:ext cx="11462638" cy="529312"/>
            <a:chOff x="364681" y="473171"/>
            <a:chExt cx="11462638" cy="529312"/>
          </a:xfrm>
        </p:grpSpPr>
        <p:sp>
          <p:nvSpPr>
            <p:cNvPr id="2" name="平行四边形 1"/>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平行四边形 2"/>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平行四边形 3"/>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工作</a:t>
              </a:r>
              <a:r>
                <a:rPr lang="zh-CN" altLang="en-US" sz="2600" dirty="0">
                  <a:solidFill>
                    <a:schemeClr val="bg1">
                      <a:lumMod val="50000"/>
                    </a:schemeClr>
                  </a:solidFill>
                  <a:cs typeface="+mn-ea"/>
                  <a:sym typeface="+mn-lt"/>
                </a:rPr>
                <a:t>内容</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平行四边形 4"/>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 name="iṧļiḋè"/>
          <p:cNvSpPr/>
          <p:nvPr/>
        </p:nvSpPr>
        <p:spPr>
          <a:xfrm>
            <a:off x="6003452" y="2201254"/>
            <a:ext cx="658532" cy="1092804"/>
          </a:xfrm>
          <a:prstGeom prst="diamond">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24" name="iṩļiḓê"/>
          <p:cNvSpPr/>
          <p:nvPr/>
        </p:nvSpPr>
        <p:spPr>
          <a:xfrm>
            <a:off x="5532594" y="2201254"/>
            <a:ext cx="801074" cy="546402"/>
          </a:xfrm>
          <a:prstGeom prst="parallelogram">
            <a:avLst>
              <a:gd name="adj" fmla="val 60623"/>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25" name="í$ľíḍè"/>
          <p:cNvSpPr/>
          <p:nvPr/>
        </p:nvSpPr>
        <p:spPr>
          <a:xfrm flipV="1">
            <a:off x="5532594" y="2747656"/>
            <a:ext cx="801074" cy="546402"/>
          </a:xfrm>
          <a:prstGeom prst="parallelogram">
            <a:avLst>
              <a:gd name="adj" fmla="val 60623"/>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26" name="íṣḻiḓê"/>
          <p:cNvSpPr/>
          <p:nvPr/>
        </p:nvSpPr>
        <p:spPr>
          <a:xfrm>
            <a:off x="5336364" y="2965266"/>
            <a:ext cx="658532" cy="1092804"/>
          </a:xfrm>
          <a:prstGeom prst="diamond">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27" name="îš1iďé"/>
          <p:cNvSpPr/>
          <p:nvPr/>
        </p:nvSpPr>
        <p:spPr>
          <a:xfrm>
            <a:off x="4865506" y="2965266"/>
            <a:ext cx="801074" cy="546402"/>
          </a:xfrm>
          <a:prstGeom prst="parallelogram">
            <a:avLst>
              <a:gd name="adj" fmla="val 60623"/>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28" name="iṣḻîḍê"/>
          <p:cNvSpPr/>
          <p:nvPr/>
        </p:nvSpPr>
        <p:spPr>
          <a:xfrm flipV="1">
            <a:off x="4865506" y="3511668"/>
            <a:ext cx="801074" cy="546402"/>
          </a:xfrm>
          <a:prstGeom prst="parallelogram">
            <a:avLst>
              <a:gd name="adj" fmla="val 60623"/>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29" name="íšḷîḓé"/>
          <p:cNvSpPr/>
          <p:nvPr/>
        </p:nvSpPr>
        <p:spPr>
          <a:xfrm>
            <a:off x="6670776" y="2965266"/>
            <a:ext cx="658532" cy="1092804"/>
          </a:xfrm>
          <a:prstGeom prst="diamond">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30" name="îŝļíḓe"/>
          <p:cNvSpPr/>
          <p:nvPr/>
        </p:nvSpPr>
        <p:spPr>
          <a:xfrm>
            <a:off x="6199918" y="2965266"/>
            <a:ext cx="801074" cy="546402"/>
          </a:xfrm>
          <a:prstGeom prst="parallelogram">
            <a:avLst>
              <a:gd name="adj" fmla="val 60623"/>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31" name="îṣḷiḋe"/>
          <p:cNvSpPr/>
          <p:nvPr/>
        </p:nvSpPr>
        <p:spPr>
          <a:xfrm flipV="1">
            <a:off x="6199918" y="3511668"/>
            <a:ext cx="801074" cy="546402"/>
          </a:xfrm>
          <a:prstGeom prst="parallelogram">
            <a:avLst>
              <a:gd name="adj" fmla="val 60623"/>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32" name="ís1ïḍè"/>
          <p:cNvSpPr/>
          <p:nvPr/>
        </p:nvSpPr>
        <p:spPr>
          <a:xfrm>
            <a:off x="6003452" y="3729282"/>
            <a:ext cx="658532" cy="1092804"/>
          </a:xfrm>
          <a:prstGeom prst="diamond">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33" name="íşľïďe"/>
          <p:cNvSpPr/>
          <p:nvPr/>
        </p:nvSpPr>
        <p:spPr>
          <a:xfrm>
            <a:off x="5532594" y="3729282"/>
            <a:ext cx="801074" cy="546402"/>
          </a:xfrm>
          <a:prstGeom prst="parallelogram">
            <a:avLst>
              <a:gd name="adj" fmla="val 60623"/>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sp>
        <p:nvSpPr>
          <p:cNvPr id="34" name="iŝḷíďé"/>
          <p:cNvSpPr/>
          <p:nvPr/>
        </p:nvSpPr>
        <p:spPr>
          <a:xfrm flipV="1">
            <a:off x="5532594" y="4275684"/>
            <a:ext cx="801074" cy="546402"/>
          </a:xfrm>
          <a:prstGeom prst="parallelogram">
            <a:avLst>
              <a:gd name="adj" fmla="val 60623"/>
            </a:avLst>
          </a:prstGeom>
          <a:ln w="15875">
            <a:solidFill>
              <a:srgbClr val="2091D0"/>
            </a:solidFill>
            <a:headEnd type="none"/>
            <a:tailEnd type="none" w="med" len="med"/>
          </a:ln>
        </p:spPr>
        <p:style>
          <a:lnRef idx="1">
            <a:schemeClr val="accent1"/>
          </a:lnRef>
          <a:fillRef idx="0">
            <a:schemeClr val="accent1"/>
          </a:fillRef>
          <a:effectRef idx="0">
            <a:schemeClr val="accent1"/>
          </a:effectRef>
          <a:fontRef idx="minor">
            <a:schemeClr val="tx1"/>
          </a:fontRef>
        </p:style>
        <p:txBody>
          <a:bodyPr vert="horz" wrap="square" lIns="68580" tIns="34290" rIns="68580" bIns="34290" numCol="1" anchor="t" anchorCtr="0" compatLnSpc="1"/>
          <a:lstStyle/>
          <a:p>
            <a:pPr defTabSz="685800"/>
            <a:endParaRPr sz="2000">
              <a:solidFill>
                <a:sysClr val="windowText" lastClr="000000"/>
              </a:solidFill>
              <a:cs typeface="+mn-ea"/>
              <a:sym typeface="+mn-lt"/>
            </a:endParaRPr>
          </a:p>
        </p:txBody>
      </p:sp>
      <p:cxnSp>
        <p:nvCxnSpPr>
          <p:cNvPr id="35" name="Straight Connector 49"/>
          <p:cNvCxnSpPr/>
          <p:nvPr/>
        </p:nvCxnSpPr>
        <p:spPr>
          <a:xfrm flipH="1">
            <a:off x="4726759" y="2201252"/>
            <a:ext cx="1606295" cy="0"/>
          </a:xfrm>
          <a:prstGeom prst="line">
            <a:avLst/>
          </a:prstGeom>
          <a:ln w="15875">
            <a:solidFill>
              <a:srgbClr val="2091D0"/>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50"/>
          <p:cNvCxnSpPr/>
          <p:nvPr/>
        </p:nvCxnSpPr>
        <p:spPr>
          <a:xfrm>
            <a:off x="5858831" y="4822084"/>
            <a:ext cx="1606295" cy="0"/>
          </a:xfrm>
          <a:prstGeom prst="line">
            <a:avLst/>
          </a:prstGeom>
          <a:ln w="15875">
            <a:solidFill>
              <a:srgbClr val="2091D0"/>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51"/>
          <p:cNvCxnSpPr/>
          <p:nvPr/>
        </p:nvCxnSpPr>
        <p:spPr>
          <a:xfrm>
            <a:off x="6526155" y="2965264"/>
            <a:ext cx="1606295" cy="0"/>
          </a:xfrm>
          <a:prstGeom prst="line">
            <a:avLst/>
          </a:prstGeom>
          <a:ln w="15875">
            <a:solidFill>
              <a:srgbClr val="2091D0"/>
            </a:solidFill>
            <a:headEnd type="none"/>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52"/>
          <p:cNvCxnSpPr/>
          <p:nvPr/>
        </p:nvCxnSpPr>
        <p:spPr>
          <a:xfrm flipH="1">
            <a:off x="4060281" y="4058068"/>
            <a:ext cx="1606295" cy="0"/>
          </a:xfrm>
          <a:prstGeom prst="line">
            <a:avLst/>
          </a:prstGeom>
          <a:ln w="15875">
            <a:solidFill>
              <a:srgbClr val="2091D0"/>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39" name="îšḻíḍê"/>
          <p:cNvSpPr/>
          <p:nvPr/>
        </p:nvSpPr>
        <p:spPr bwMode="auto">
          <a:xfrm>
            <a:off x="7612600" y="3075049"/>
            <a:ext cx="438018" cy="438018"/>
          </a:xfrm>
          <a:custGeom>
            <a:avLst/>
            <a:gdLst>
              <a:gd name="T0" fmla="*/ 184 w 260"/>
              <a:gd name="T1" fmla="*/ 106 h 260"/>
              <a:gd name="T2" fmla="*/ 193 w 260"/>
              <a:gd name="T3" fmla="*/ 143 h 260"/>
              <a:gd name="T4" fmla="*/ 117 w 260"/>
              <a:gd name="T5" fmla="*/ 219 h 260"/>
              <a:gd name="T6" fmla="*/ 42 w 260"/>
              <a:gd name="T7" fmla="*/ 143 h 260"/>
              <a:gd name="T8" fmla="*/ 117 w 260"/>
              <a:gd name="T9" fmla="*/ 66 h 260"/>
              <a:gd name="T10" fmla="*/ 154 w 260"/>
              <a:gd name="T11" fmla="*/ 76 h 260"/>
              <a:gd name="T12" fmla="*/ 183 w 260"/>
              <a:gd name="T13" fmla="*/ 46 h 260"/>
              <a:gd name="T14" fmla="*/ 117 w 260"/>
              <a:gd name="T15" fmla="*/ 25 h 260"/>
              <a:gd name="T16" fmla="*/ 0 w 260"/>
              <a:gd name="T17" fmla="*/ 143 h 260"/>
              <a:gd name="T18" fmla="*/ 117 w 260"/>
              <a:gd name="T19" fmla="*/ 260 h 260"/>
              <a:gd name="T20" fmla="*/ 233 w 260"/>
              <a:gd name="T21" fmla="*/ 143 h 260"/>
              <a:gd name="T22" fmla="*/ 213 w 260"/>
              <a:gd name="T23" fmla="*/ 77 h 260"/>
              <a:gd name="T24" fmla="*/ 184 w 260"/>
              <a:gd name="T25" fmla="*/ 106 h 260"/>
              <a:gd name="T26" fmla="*/ 225 w 260"/>
              <a:gd name="T27" fmla="*/ 35 h 260"/>
              <a:gd name="T28" fmla="*/ 225 w 260"/>
              <a:gd name="T29" fmla="*/ 35 h 260"/>
              <a:gd name="T30" fmla="*/ 225 w 260"/>
              <a:gd name="T31" fmla="*/ 0 h 260"/>
              <a:gd name="T32" fmla="*/ 203 w 260"/>
              <a:gd name="T33" fmla="*/ 23 h 260"/>
              <a:gd name="T34" fmla="*/ 203 w 260"/>
              <a:gd name="T35" fmla="*/ 46 h 260"/>
              <a:gd name="T36" fmla="*/ 139 w 260"/>
              <a:gd name="T37" fmla="*/ 111 h 260"/>
              <a:gd name="T38" fmla="*/ 117 w 260"/>
              <a:gd name="T39" fmla="*/ 104 h 260"/>
              <a:gd name="T40" fmla="*/ 79 w 260"/>
              <a:gd name="T41" fmla="*/ 143 h 260"/>
              <a:gd name="T42" fmla="*/ 117 w 260"/>
              <a:gd name="T43" fmla="*/ 181 h 260"/>
              <a:gd name="T44" fmla="*/ 155 w 260"/>
              <a:gd name="T45" fmla="*/ 143 h 260"/>
              <a:gd name="T46" fmla="*/ 150 w 260"/>
              <a:gd name="T47" fmla="*/ 123 h 260"/>
              <a:gd name="T48" fmla="*/ 215 w 260"/>
              <a:gd name="T49" fmla="*/ 58 h 260"/>
              <a:gd name="T50" fmla="*/ 237 w 260"/>
              <a:gd name="T51" fmla="*/ 58 h 260"/>
              <a:gd name="T52" fmla="*/ 260 w 260"/>
              <a:gd name="T53" fmla="*/ 35 h 260"/>
              <a:gd name="T54" fmla="*/ 225 w 260"/>
              <a:gd name="T55" fmla="*/ 35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0" h="260">
                <a:moveTo>
                  <a:pt x="184" y="106"/>
                </a:moveTo>
                <a:cubicBezTo>
                  <a:pt x="190" y="117"/>
                  <a:pt x="193" y="129"/>
                  <a:pt x="193" y="143"/>
                </a:cubicBezTo>
                <a:cubicBezTo>
                  <a:pt x="193" y="185"/>
                  <a:pt x="159" y="219"/>
                  <a:pt x="117" y="219"/>
                </a:cubicBezTo>
                <a:cubicBezTo>
                  <a:pt x="76" y="219"/>
                  <a:pt x="42" y="185"/>
                  <a:pt x="42" y="143"/>
                </a:cubicBezTo>
                <a:cubicBezTo>
                  <a:pt x="42" y="100"/>
                  <a:pt x="76" y="66"/>
                  <a:pt x="117" y="66"/>
                </a:cubicBezTo>
                <a:cubicBezTo>
                  <a:pt x="131" y="66"/>
                  <a:pt x="143" y="70"/>
                  <a:pt x="154" y="76"/>
                </a:cubicBezTo>
                <a:cubicBezTo>
                  <a:pt x="183" y="46"/>
                  <a:pt x="183" y="46"/>
                  <a:pt x="183" y="46"/>
                </a:cubicBezTo>
                <a:cubicBezTo>
                  <a:pt x="165" y="33"/>
                  <a:pt x="141" y="25"/>
                  <a:pt x="117" y="25"/>
                </a:cubicBezTo>
                <a:cubicBezTo>
                  <a:pt x="52" y="25"/>
                  <a:pt x="0" y="78"/>
                  <a:pt x="0" y="143"/>
                </a:cubicBezTo>
                <a:cubicBezTo>
                  <a:pt x="0" y="207"/>
                  <a:pt x="52" y="260"/>
                  <a:pt x="117" y="260"/>
                </a:cubicBezTo>
                <a:cubicBezTo>
                  <a:pt x="181" y="260"/>
                  <a:pt x="233" y="207"/>
                  <a:pt x="233" y="143"/>
                </a:cubicBezTo>
                <a:cubicBezTo>
                  <a:pt x="233" y="118"/>
                  <a:pt x="226" y="96"/>
                  <a:pt x="213" y="77"/>
                </a:cubicBezTo>
                <a:cubicBezTo>
                  <a:pt x="184" y="106"/>
                  <a:pt x="184" y="106"/>
                  <a:pt x="184" y="106"/>
                </a:cubicBezTo>
                <a:close/>
                <a:moveTo>
                  <a:pt x="225" y="35"/>
                </a:moveTo>
                <a:cubicBezTo>
                  <a:pt x="225" y="35"/>
                  <a:pt x="225" y="35"/>
                  <a:pt x="225" y="35"/>
                </a:cubicBezTo>
                <a:cubicBezTo>
                  <a:pt x="225" y="0"/>
                  <a:pt x="225" y="0"/>
                  <a:pt x="225" y="0"/>
                </a:cubicBezTo>
                <a:cubicBezTo>
                  <a:pt x="203" y="23"/>
                  <a:pt x="203" y="23"/>
                  <a:pt x="203" y="23"/>
                </a:cubicBezTo>
                <a:cubicBezTo>
                  <a:pt x="203" y="46"/>
                  <a:pt x="203" y="46"/>
                  <a:pt x="203" y="46"/>
                </a:cubicBezTo>
                <a:cubicBezTo>
                  <a:pt x="139" y="111"/>
                  <a:pt x="139" y="111"/>
                  <a:pt x="139" y="111"/>
                </a:cubicBezTo>
                <a:cubicBezTo>
                  <a:pt x="133" y="106"/>
                  <a:pt x="125" y="104"/>
                  <a:pt x="117" y="104"/>
                </a:cubicBezTo>
                <a:cubicBezTo>
                  <a:pt x="96" y="104"/>
                  <a:pt x="79" y="121"/>
                  <a:pt x="79" y="143"/>
                </a:cubicBezTo>
                <a:cubicBezTo>
                  <a:pt x="79" y="164"/>
                  <a:pt x="96" y="181"/>
                  <a:pt x="117" y="181"/>
                </a:cubicBezTo>
                <a:cubicBezTo>
                  <a:pt x="138" y="181"/>
                  <a:pt x="155" y="164"/>
                  <a:pt x="155" y="143"/>
                </a:cubicBezTo>
                <a:cubicBezTo>
                  <a:pt x="155" y="136"/>
                  <a:pt x="154" y="129"/>
                  <a:pt x="150" y="123"/>
                </a:cubicBezTo>
                <a:cubicBezTo>
                  <a:pt x="215" y="58"/>
                  <a:pt x="215" y="58"/>
                  <a:pt x="215" y="58"/>
                </a:cubicBezTo>
                <a:cubicBezTo>
                  <a:pt x="237" y="58"/>
                  <a:pt x="237" y="58"/>
                  <a:pt x="237" y="58"/>
                </a:cubicBezTo>
                <a:cubicBezTo>
                  <a:pt x="260" y="35"/>
                  <a:pt x="260" y="35"/>
                  <a:pt x="260" y="35"/>
                </a:cubicBezTo>
                <a:cubicBezTo>
                  <a:pt x="225" y="35"/>
                  <a:pt x="225" y="35"/>
                  <a:pt x="225" y="35"/>
                </a:cubicBezTo>
                <a:close/>
              </a:path>
            </a:pathLst>
          </a:custGeom>
          <a:gradFill flip="none" rotWithShape="1">
            <a:gsLst>
              <a:gs pos="0">
                <a:srgbClr val="A3E2FA"/>
              </a:gs>
              <a:gs pos="100000">
                <a:srgbClr val="0466C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5400">
              <a:solidFill>
                <a:schemeClr val="lt1"/>
              </a:solidFill>
              <a:cs typeface="+mn-ea"/>
              <a:sym typeface="+mn-lt"/>
            </a:endParaRPr>
          </a:p>
        </p:txBody>
      </p:sp>
      <p:sp>
        <p:nvSpPr>
          <p:cNvPr id="40" name="iślïḓè"/>
          <p:cNvSpPr/>
          <p:nvPr/>
        </p:nvSpPr>
        <p:spPr bwMode="auto">
          <a:xfrm>
            <a:off x="6990130" y="4930467"/>
            <a:ext cx="438018" cy="438018"/>
          </a:xfrm>
          <a:custGeom>
            <a:avLst/>
            <a:gdLst>
              <a:gd name="T0" fmla="*/ 0 w 236"/>
              <a:gd name="T1" fmla="*/ 118 h 236"/>
              <a:gd name="T2" fmla="*/ 236 w 236"/>
              <a:gd name="T3" fmla="*/ 118 h 236"/>
              <a:gd name="T4" fmla="*/ 150 w 236"/>
              <a:gd name="T5" fmla="*/ 168 h 236"/>
              <a:gd name="T6" fmla="*/ 128 w 236"/>
              <a:gd name="T7" fmla="*/ 196 h 236"/>
              <a:gd name="T8" fmla="*/ 125 w 236"/>
              <a:gd name="T9" fmla="*/ 199 h 236"/>
              <a:gd name="T10" fmla="*/ 111 w 236"/>
              <a:gd name="T11" fmla="*/ 198 h 236"/>
              <a:gd name="T12" fmla="*/ 110 w 236"/>
              <a:gd name="T13" fmla="*/ 180 h 236"/>
              <a:gd name="T14" fmla="*/ 90 w 236"/>
              <a:gd name="T15" fmla="*/ 173 h 236"/>
              <a:gd name="T16" fmla="*/ 79 w 236"/>
              <a:gd name="T17" fmla="*/ 166 h 236"/>
              <a:gd name="T18" fmla="*/ 78 w 236"/>
              <a:gd name="T19" fmla="*/ 160 h 236"/>
              <a:gd name="T20" fmla="*/ 89 w 236"/>
              <a:gd name="T21" fmla="*/ 147 h 236"/>
              <a:gd name="T22" fmla="*/ 91 w 236"/>
              <a:gd name="T23" fmla="*/ 148 h 236"/>
              <a:gd name="T24" fmla="*/ 119 w 236"/>
              <a:gd name="T25" fmla="*/ 160 h 236"/>
              <a:gd name="T26" fmla="*/ 137 w 236"/>
              <a:gd name="T27" fmla="*/ 145 h 236"/>
              <a:gd name="T28" fmla="*/ 133 w 236"/>
              <a:gd name="T29" fmla="*/ 137 h 236"/>
              <a:gd name="T30" fmla="*/ 122 w 236"/>
              <a:gd name="T31" fmla="*/ 130 h 236"/>
              <a:gd name="T32" fmla="*/ 109 w 236"/>
              <a:gd name="T33" fmla="*/ 125 h 236"/>
              <a:gd name="T34" fmla="*/ 98 w 236"/>
              <a:gd name="T35" fmla="*/ 120 h 236"/>
              <a:gd name="T36" fmla="*/ 89 w 236"/>
              <a:gd name="T37" fmla="*/ 113 h 236"/>
              <a:gd name="T38" fmla="*/ 82 w 236"/>
              <a:gd name="T39" fmla="*/ 103 h 236"/>
              <a:gd name="T40" fmla="*/ 79 w 236"/>
              <a:gd name="T41" fmla="*/ 90 h 236"/>
              <a:gd name="T42" fmla="*/ 110 w 236"/>
              <a:gd name="T43" fmla="*/ 57 h 236"/>
              <a:gd name="T44" fmla="*/ 111 w 236"/>
              <a:gd name="T45" fmla="*/ 38 h 236"/>
              <a:gd name="T46" fmla="*/ 125 w 236"/>
              <a:gd name="T47" fmla="*/ 37 h 236"/>
              <a:gd name="T48" fmla="*/ 128 w 236"/>
              <a:gd name="T49" fmla="*/ 40 h 236"/>
              <a:gd name="T50" fmla="*/ 137 w 236"/>
              <a:gd name="T51" fmla="*/ 58 h 236"/>
              <a:gd name="T52" fmla="*/ 151 w 236"/>
              <a:gd name="T53" fmla="*/ 65 h 236"/>
              <a:gd name="T54" fmla="*/ 155 w 236"/>
              <a:gd name="T55" fmla="*/ 69 h 236"/>
              <a:gd name="T56" fmla="*/ 149 w 236"/>
              <a:gd name="T57" fmla="*/ 85 h 236"/>
              <a:gd name="T58" fmla="*/ 144 w 236"/>
              <a:gd name="T59" fmla="*/ 86 h 236"/>
              <a:gd name="T60" fmla="*/ 140 w 236"/>
              <a:gd name="T61" fmla="*/ 82 h 236"/>
              <a:gd name="T62" fmla="*/ 128 w 236"/>
              <a:gd name="T63" fmla="*/ 77 h 236"/>
              <a:gd name="T64" fmla="*/ 107 w 236"/>
              <a:gd name="T65" fmla="*/ 80 h 236"/>
              <a:gd name="T66" fmla="*/ 102 w 236"/>
              <a:gd name="T67" fmla="*/ 94 h 236"/>
              <a:gd name="T68" fmla="*/ 108 w 236"/>
              <a:gd name="T69" fmla="*/ 101 h 236"/>
              <a:gd name="T70" fmla="*/ 118 w 236"/>
              <a:gd name="T71" fmla="*/ 106 h 236"/>
              <a:gd name="T72" fmla="*/ 132 w 236"/>
              <a:gd name="T73" fmla="*/ 112 h 236"/>
              <a:gd name="T74" fmla="*/ 145 w 236"/>
              <a:gd name="T75" fmla="*/ 119 h 236"/>
              <a:gd name="T76" fmla="*/ 155 w 236"/>
              <a:gd name="T77" fmla="*/ 129 h 236"/>
              <a:gd name="T78" fmla="*/ 159 w 236"/>
              <a:gd name="T79" fmla="*/ 14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6" h="236">
                <a:moveTo>
                  <a:pt x="118" y="0"/>
                </a:moveTo>
                <a:cubicBezTo>
                  <a:pt x="53" y="0"/>
                  <a:pt x="0" y="53"/>
                  <a:pt x="0" y="118"/>
                </a:cubicBezTo>
                <a:cubicBezTo>
                  <a:pt x="0" y="183"/>
                  <a:pt x="53" y="236"/>
                  <a:pt x="118" y="236"/>
                </a:cubicBezTo>
                <a:cubicBezTo>
                  <a:pt x="183" y="236"/>
                  <a:pt x="236" y="183"/>
                  <a:pt x="236" y="118"/>
                </a:cubicBezTo>
                <a:cubicBezTo>
                  <a:pt x="236" y="53"/>
                  <a:pt x="183" y="0"/>
                  <a:pt x="118" y="0"/>
                </a:cubicBezTo>
                <a:moveTo>
                  <a:pt x="150" y="168"/>
                </a:moveTo>
                <a:cubicBezTo>
                  <a:pt x="145" y="175"/>
                  <a:pt x="137" y="179"/>
                  <a:pt x="128" y="180"/>
                </a:cubicBezTo>
                <a:cubicBezTo>
                  <a:pt x="128" y="196"/>
                  <a:pt x="128" y="196"/>
                  <a:pt x="128" y="196"/>
                </a:cubicBezTo>
                <a:cubicBezTo>
                  <a:pt x="128" y="197"/>
                  <a:pt x="127" y="198"/>
                  <a:pt x="127" y="198"/>
                </a:cubicBezTo>
                <a:cubicBezTo>
                  <a:pt x="126" y="199"/>
                  <a:pt x="126" y="199"/>
                  <a:pt x="125" y="199"/>
                </a:cubicBezTo>
                <a:cubicBezTo>
                  <a:pt x="113" y="199"/>
                  <a:pt x="113" y="199"/>
                  <a:pt x="113" y="199"/>
                </a:cubicBezTo>
                <a:cubicBezTo>
                  <a:pt x="112" y="199"/>
                  <a:pt x="111" y="199"/>
                  <a:pt x="111" y="198"/>
                </a:cubicBezTo>
                <a:cubicBezTo>
                  <a:pt x="110" y="197"/>
                  <a:pt x="110" y="197"/>
                  <a:pt x="110" y="196"/>
                </a:cubicBezTo>
                <a:cubicBezTo>
                  <a:pt x="110" y="180"/>
                  <a:pt x="110" y="180"/>
                  <a:pt x="110" y="180"/>
                </a:cubicBezTo>
                <a:cubicBezTo>
                  <a:pt x="106" y="180"/>
                  <a:pt x="102" y="179"/>
                  <a:pt x="99" y="177"/>
                </a:cubicBezTo>
                <a:cubicBezTo>
                  <a:pt x="95" y="176"/>
                  <a:pt x="92" y="175"/>
                  <a:pt x="90" y="173"/>
                </a:cubicBezTo>
                <a:cubicBezTo>
                  <a:pt x="88" y="172"/>
                  <a:pt x="85" y="171"/>
                  <a:pt x="83" y="169"/>
                </a:cubicBezTo>
                <a:cubicBezTo>
                  <a:pt x="81" y="168"/>
                  <a:pt x="80" y="166"/>
                  <a:pt x="79" y="166"/>
                </a:cubicBezTo>
                <a:cubicBezTo>
                  <a:pt x="79" y="165"/>
                  <a:pt x="78" y="164"/>
                  <a:pt x="78" y="164"/>
                </a:cubicBezTo>
                <a:cubicBezTo>
                  <a:pt x="77" y="163"/>
                  <a:pt x="77" y="162"/>
                  <a:pt x="78" y="160"/>
                </a:cubicBezTo>
                <a:cubicBezTo>
                  <a:pt x="87" y="148"/>
                  <a:pt x="87" y="148"/>
                  <a:pt x="87" y="148"/>
                </a:cubicBezTo>
                <a:cubicBezTo>
                  <a:pt x="87" y="148"/>
                  <a:pt x="88" y="147"/>
                  <a:pt x="89" y="147"/>
                </a:cubicBezTo>
                <a:cubicBezTo>
                  <a:pt x="90" y="147"/>
                  <a:pt x="90" y="147"/>
                  <a:pt x="91" y="148"/>
                </a:cubicBezTo>
                <a:cubicBezTo>
                  <a:pt x="91" y="148"/>
                  <a:pt x="91" y="148"/>
                  <a:pt x="91" y="148"/>
                </a:cubicBezTo>
                <a:cubicBezTo>
                  <a:pt x="98" y="154"/>
                  <a:pt x="105" y="158"/>
                  <a:pt x="112" y="159"/>
                </a:cubicBezTo>
                <a:cubicBezTo>
                  <a:pt x="115" y="160"/>
                  <a:pt x="117" y="160"/>
                  <a:pt x="119" y="160"/>
                </a:cubicBezTo>
                <a:cubicBezTo>
                  <a:pt x="124" y="160"/>
                  <a:pt x="128" y="159"/>
                  <a:pt x="131" y="156"/>
                </a:cubicBezTo>
                <a:cubicBezTo>
                  <a:pt x="135" y="154"/>
                  <a:pt x="137" y="150"/>
                  <a:pt x="137" y="145"/>
                </a:cubicBezTo>
                <a:cubicBezTo>
                  <a:pt x="137" y="144"/>
                  <a:pt x="136" y="142"/>
                  <a:pt x="136" y="140"/>
                </a:cubicBezTo>
                <a:cubicBezTo>
                  <a:pt x="135" y="139"/>
                  <a:pt x="134" y="138"/>
                  <a:pt x="133" y="137"/>
                </a:cubicBezTo>
                <a:cubicBezTo>
                  <a:pt x="132" y="136"/>
                  <a:pt x="130" y="135"/>
                  <a:pt x="127" y="133"/>
                </a:cubicBezTo>
                <a:cubicBezTo>
                  <a:pt x="125" y="132"/>
                  <a:pt x="123" y="131"/>
                  <a:pt x="122" y="130"/>
                </a:cubicBezTo>
                <a:cubicBezTo>
                  <a:pt x="120" y="130"/>
                  <a:pt x="118" y="129"/>
                  <a:pt x="115" y="128"/>
                </a:cubicBezTo>
                <a:cubicBezTo>
                  <a:pt x="112" y="127"/>
                  <a:pt x="110" y="126"/>
                  <a:pt x="109" y="125"/>
                </a:cubicBezTo>
                <a:cubicBezTo>
                  <a:pt x="108" y="125"/>
                  <a:pt x="106" y="124"/>
                  <a:pt x="104" y="123"/>
                </a:cubicBezTo>
                <a:cubicBezTo>
                  <a:pt x="101" y="122"/>
                  <a:pt x="100" y="121"/>
                  <a:pt x="98" y="120"/>
                </a:cubicBezTo>
                <a:cubicBezTo>
                  <a:pt x="97" y="119"/>
                  <a:pt x="95" y="118"/>
                  <a:pt x="93" y="117"/>
                </a:cubicBezTo>
                <a:cubicBezTo>
                  <a:pt x="91" y="116"/>
                  <a:pt x="90" y="114"/>
                  <a:pt x="89" y="113"/>
                </a:cubicBezTo>
                <a:cubicBezTo>
                  <a:pt x="87" y="112"/>
                  <a:pt x="86" y="110"/>
                  <a:pt x="85" y="109"/>
                </a:cubicBezTo>
                <a:cubicBezTo>
                  <a:pt x="83" y="107"/>
                  <a:pt x="82" y="105"/>
                  <a:pt x="82" y="103"/>
                </a:cubicBezTo>
                <a:cubicBezTo>
                  <a:pt x="81" y="102"/>
                  <a:pt x="80" y="100"/>
                  <a:pt x="80" y="97"/>
                </a:cubicBezTo>
                <a:cubicBezTo>
                  <a:pt x="79" y="95"/>
                  <a:pt x="79" y="93"/>
                  <a:pt x="79" y="90"/>
                </a:cubicBezTo>
                <a:cubicBezTo>
                  <a:pt x="79" y="82"/>
                  <a:pt x="82" y="75"/>
                  <a:pt x="88" y="69"/>
                </a:cubicBezTo>
                <a:cubicBezTo>
                  <a:pt x="93" y="62"/>
                  <a:pt x="101" y="58"/>
                  <a:pt x="110" y="57"/>
                </a:cubicBezTo>
                <a:cubicBezTo>
                  <a:pt x="110" y="40"/>
                  <a:pt x="110" y="40"/>
                  <a:pt x="110" y="40"/>
                </a:cubicBezTo>
                <a:cubicBezTo>
                  <a:pt x="110" y="40"/>
                  <a:pt x="110" y="39"/>
                  <a:pt x="111" y="38"/>
                </a:cubicBezTo>
                <a:cubicBezTo>
                  <a:pt x="111" y="38"/>
                  <a:pt x="112" y="37"/>
                  <a:pt x="113" y="37"/>
                </a:cubicBezTo>
                <a:cubicBezTo>
                  <a:pt x="125" y="37"/>
                  <a:pt x="125" y="37"/>
                  <a:pt x="125" y="37"/>
                </a:cubicBezTo>
                <a:cubicBezTo>
                  <a:pt x="126" y="37"/>
                  <a:pt x="126" y="38"/>
                  <a:pt x="127" y="38"/>
                </a:cubicBezTo>
                <a:cubicBezTo>
                  <a:pt x="127" y="39"/>
                  <a:pt x="128" y="39"/>
                  <a:pt x="128" y="40"/>
                </a:cubicBezTo>
                <a:cubicBezTo>
                  <a:pt x="128" y="56"/>
                  <a:pt x="128" y="56"/>
                  <a:pt x="128" y="56"/>
                </a:cubicBezTo>
                <a:cubicBezTo>
                  <a:pt x="131" y="57"/>
                  <a:pt x="134" y="57"/>
                  <a:pt x="137" y="58"/>
                </a:cubicBezTo>
                <a:cubicBezTo>
                  <a:pt x="140" y="59"/>
                  <a:pt x="143" y="60"/>
                  <a:pt x="145" y="61"/>
                </a:cubicBezTo>
                <a:cubicBezTo>
                  <a:pt x="147" y="62"/>
                  <a:pt x="149" y="63"/>
                  <a:pt x="151" y="65"/>
                </a:cubicBezTo>
                <a:cubicBezTo>
                  <a:pt x="152" y="66"/>
                  <a:pt x="153" y="67"/>
                  <a:pt x="154" y="67"/>
                </a:cubicBezTo>
                <a:cubicBezTo>
                  <a:pt x="155" y="68"/>
                  <a:pt x="155" y="68"/>
                  <a:pt x="155" y="69"/>
                </a:cubicBezTo>
                <a:cubicBezTo>
                  <a:pt x="156" y="70"/>
                  <a:pt x="156" y="71"/>
                  <a:pt x="156" y="72"/>
                </a:cubicBezTo>
                <a:cubicBezTo>
                  <a:pt x="149" y="85"/>
                  <a:pt x="149" y="85"/>
                  <a:pt x="149" y="85"/>
                </a:cubicBezTo>
                <a:cubicBezTo>
                  <a:pt x="148" y="86"/>
                  <a:pt x="148" y="86"/>
                  <a:pt x="147" y="87"/>
                </a:cubicBezTo>
                <a:cubicBezTo>
                  <a:pt x="146" y="87"/>
                  <a:pt x="145" y="86"/>
                  <a:pt x="144" y="86"/>
                </a:cubicBezTo>
                <a:cubicBezTo>
                  <a:pt x="144" y="86"/>
                  <a:pt x="144" y="85"/>
                  <a:pt x="143" y="85"/>
                </a:cubicBezTo>
                <a:cubicBezTo>
                  <a:pt x="142" y="84"/>
                  <a:pt x="141" y="83"/>
                  <a:pt x="140" y="82"/>
                </a:cubicBezTo>
                <a:cubicBezTo>
                  <a:pt x="138" y="81"/>
                  <a:pt x="136" y="80"/>
                  <a:pt x="134" y="80"/>
                </a:cubicBezTo>
                <a:cubicBezTo>
                  <a:pt x="133" y="79"/>
                  <a:pt x="130" y="78"/>
                  <a:pt x="128" y="77"/>
                </a:cubicBezTo>
                <a:cubicBezTo>
                  <a:pt x="125" y="77"/>
                  <a:pt x="123" y="76"/>
                  <a:pt x="120" y="76"/>
                </a:cubicBezTo>
                <a:cubicBezTo>
                  <a:pt x="115" y="76"/>
                  <a:pt x="110" y="77"/>
                  <a:pt x="107" y="80"/>
                </a:cubicBezTo>
                <a:cubicBezTo>
                  <a:pt x="103" y="83"/>
                  <a:pt x="101" y="86"/>
                  <a:pt x="101" y="90"/>
                </a:cubicBezTo>
                <a:cubicBezTo>
                  <a:pt x="101" y="92"/>
                  <a:pt x="102" y="93"/>
                  <a:pt x="102" y="94"/>
                </a:cubicBezTo>
                <a:cubicBezTo>
                  <a:pt x="103" y="96"/>
                  <a:pt x="103" y="97"/>
                  <a:pt x="105" y="98"/>
                </a:cubicBezTo>
                <a:cubicBezTo>
                  <a:pt x="106" y="99"/>
                  <a:pt x="107" y="100"/>
                  <a:pt x="108" y="101"/>
                </a:cubicBezTo>
                <a:cubicBezTo>
                  <a:pt x="109" y="102"/>
                  <a:pt x="111" y="103"/>
                  <a:pt x="113" y="104"/>
                </a:cubicBezTo>
                <a:cubicBezTo>
                  <a:pt x="115" y="105"/>
                  <a:pt x="117" y="106"/>
                  <a:pt x="118" y="106"/>
                </a:cubicBezTo>
                <a:cubicBezTo>
                  <a:pt x="120" y="107"/>
                  <a:pt x="122" y="108"/>
                  <a:pt x="125" y="109"/>
                </a:cubicBezTo>
                <a:cubicBezTo>
                  <a:pt x="128" y="110"/>
                  <a:pt x="130" y="111"/>
                  <a:pt x="132" y="112"/>
                </a:cubicBezTo>
                <a:cubicBezTo>
                  <a:pt x="133" y="112"/>
                  <a:pt x="136" y="113"/>
                  <a:pt x="138" y="115"/>
                </a:cubicBezTo>
                <a:cubicBezTo>
                  <a:pt x="141" y="116"/>
                  <a:pt x="143" y="117"/>
                  <a:pt x="145" y="119"/>
                </a:cubicBezTo>
                <a:cubicBezTo>
                  <a:pt x="147" y="120"/>
                  <a:pt x="149" y="121"/>
                  <a:pt x="151" y="123"/>
                </a:cubicBezTo>
                <a:cubicBezTo>
                  <a:pt x="153" y="125"/>
                  <a:pt x="154" y="127"/>
                  <a:pt x="155" y="129"/>
                </a:cubicBezTo>
                <a:cubicBezTo>
                  <a:pt x="156" y="131"/>
                  <a:pt x="157" y="133"/>
                  <a:pt x="158" y="136"/>
                </a:cubicBezTo>
                <a:cubicBezTo>
                  <a:pt x="159" y="138"/>
                  <a:pt x="159" y="141"/>
                  <a:pt x="159" y="144"/>
                </a:cubicBezTo>
                <a:cubicBezTo>
                  <a:pt x="159" y="153"/>
                  <a:pt x="156" y="161"/>
                  <a:pt x="150" y="168"/>
                </a:cubicBezTo>
              </a:path>
            </a:pathLst>
          </a:custGeom>
          <a:gradFill flip="none" rotWithShape="1">
            <a:gsLst>
              <a:gs pos="0">
                <a:srgbClr val="A3E2FA"/>
              </a:gs>
              <a:gs pos="100000">
                <a:srgbClr val="0466C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5400">
              <a:solidFill>
                <a:schemeClr val="lt1"/>
              </a:solidFill>
              <a:cs typeface="+mn-ea"/>
              <a:sym typeface="+mn-lt"/>
            </a:endParaRPr>
          </a:p>
        </p:txBody>
      </p:sp>
      <p:sp>
        <p:nvSpPr>
          <p:cNvPr id="41" name="ïsľïdè"/>
          <p:cNvSpPr/>
          <p:nvPr/>
        </p:nvSpPr>
        <p:spPr bwMode="auto">
          <a:xfrm>
            <a:off x="4060281" y="4187134"/>
            <a:ext cx="438018" cy="438018"/>
          </a:xfrm>
          <a:custGeom>
            <a:avLst/>
            <a:gdLst>
              <a:gd name="T0" fmla="*/ 116 w 232"/>
              <a:gd name="T1" fmla="*/ 0 h 232"/>
              <a:gd name="T2" fmla="*/ 0 w 232"/>
              <a:gd name="T3" fmla="*/ 116 h 232"/>
              <a:gd name="T4" fmla="*/ 116 w 232"/>
              <a:gd name="T5" fmla="*/ 232 h 232"/>
              <a:gd name="T6" fmla="*/ 232 w 232"/>
              <a:gd name="T7" fmla="*/ 116 h 232"/>
              <a:gd name="T8" fmla="*/ 116 w 232"/>
              <a:gd name="T9" fmla="*/ 0 h 232"/>
              <a:gd name="T10" fmla="*/ 129 w 232"/>
              <a:gd name="T11" fmla="*/ 208 h 232"/>
              <a:gd name="T12" fmla="*/ 129 w 232"/>
              <a:gd name="T13" fmla="*/ 190 h 232"/>
              <a:gd name="T14" fmla="*/ 117 w 232"/>
              <a:gd name="T15" fmla="*/ 178 h 232"/>
              <a:gd name="T16" fmla="*/ 105 w 232"/>
              <a:gd name="T17" fmla="*/ 190 h 232"/>
              <a:gd name="T18" fmla="*/ 105 w 232"/>
              <a:gd name="T19" fmla="*/ 208 h 232"/>
              <a:gd name="T20" fmla="*/ 25 w 232"/>
              <a:gd name="T21" fmla="*/ 129 h 232"/>
              <a:gd name="T22" fmla="*/ 42 w 232"/>
              <a:gd name="T23" fmla="*/ 129 h 232"/>
              <a:gd name="T24" fmla="*/ 53 w 232"/>
              <a:gd name="T25" fmla="*/ 117 h 232"/>
              <a:gd name="T26" fmla="*/ 42 w 232"/>
              <a:gd name="T27" fmla="*/ 105 h 232"/>
              <a:gd name="T28" fmla="*/ 24 w 232"/>
              <a:gd name="T29" fmla="*/ 105 h 232"/>
              <a:gd name="T30" fmla="*/ 104 w 232"/>
              <a:gd name="T31" fmla="*/ 25 h 232"/>
              <a:gd name="T32" fmla="*/ 104 w 232"/>
              <a:gd name="T33" fmla="*/ 41 h 232"/>
              <a:gd name="T34" fmla="*/ 116 w 232"/>
              <a:gd name="T35" fmla="*/ 53 h 232"/>
              <a:gd name="T36" fmla="*/ 128 w 232"/>
              <a:gd name="T37" fmla="*/ 41 h 232"/>
              <a:gd name="T38" fmla="*/ 128 w 232"/>
              <a:gd name="T39" fmla="*/ 25 h 232"/>
              <a:gd name="T40" fmla="*/ 208 w 232"/>
              <a:gd name="T41" fmla="*/ 104 h 232"/>
              <a:gd name="T42" fmla="*/ 190 w 232"/>
              <a:gd name="T43" fmla="*/ 104 h 232"/>
              <a:gd name="T44" fmla="*/ 179 w 232"/>
              <a:gd name="T45" fmla="*/ 116 h 232"/>
              <a:gd name="T46" fmla="*/ 190 w 232"/>
              <a:gd name="T47" fmla="*/ 128 h 232"/>
              <a:gd name="T48" fmla="*/ 208 w 232"/>
              <a:gd name="T49" fmla="*/ 128 h 232"/>
              <a:gd name="T50" fmla="*/ 129 w 232"/>
              <a:gd name="T51" fmla="*/ 208 h 232"/>
              <a:gd name="T52" fmla="*/ 124 w 232"/>
              <a:gd name="T53" fmla="*/ 94 h 232"/>
              <a:gd name="T54" fmla="*/ 70 w 232"/>
              <a:gd name="T55" fmla="*/ 69 h 232"/>
              <a:gd name="T56" fmla="*/ 94 w 232"/>
              <a:gd name="T57" fmla="*/ 124 h 232"/>
              <a:gd name="T58" fmla="*/ 109 w 232"/>
              <a:gd name="T59" fmla="*/ 138 h 232"/>
              <a:gd name="T60" fmla="*/ 163 w 232"/>
              <a:gd name="T61" fmla="*/ 163 h 232"/>
              <a:gd name="T62" fmla="*/ 138 w 232"/>
              <a:gd name="T63" fmla="*/ 108 h 232"/>
              <a:gd name="T64" fmla="*/ 124 w 232"/>
              <a:gd name="T65" fmla="*/ 94 h 232"/>
              <a:gd name="T66" fmla="*/ 123 w 232"/>
              <a:gd name="T67" fmla="*/ 123 h 232"/>
              <a:gd name="T68" fmla="*/ 110 w 232"/>
              <a:gd name="T69" fmla="*/ 123 h 232"/>
              <a:gd name="T70" fmla="*/ 110 w 232"/>
              <a:gd name="T71" fmla="*/ 109 h 232"/>
              <a:gd name="T72" fmla="*/ 123 w 232"/>
              <a:gd name="T73" fmla="*/ 109 h 232"/>
              <a:gd name="T74" fmla="*/ 123 w 232"/>
              <a:gd name="T75" fmla="*/ 1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2" h="232">
                <a:moveTo>
                  <a:pt x="116" y="0"/>
                </a:moveTo>
                <a:cubicBezTo>
                  <a:pt x="52" y="0"/>
                  <a:pt x="0" y="52"/>
                  <a:pt x="0" y="116"/>
                </a:cubicBezTo>
                <a:cubicBezTo>
                  <a:pt x="0" y="180"/>
                  <a:pt x="52" y="232"/>
                  <a:pt x="116" y="232"/>
                </a:cubicBezTo>
                <a:cubicBezTo>
                  <a:pt x="180" y="232"/>
                  <a:pt x="232" y="180"/>
                  <a:pt x="232" y="116"/>
                </a:cubicBezTo>
                <a:cubicBezTo>
                  <a:pt x="232" y="52"/>
                  <a:pt x="180" y="0"/>
                  <a:pt x="116" y="0"/>
                </a:cubicBezTo>
                <a:close/>
                <a:moveTo>
                  <a:pt x="129" y="208"/>
                </a:moveTo>
                <a:cubicBezTo>
                  <a:pt x="129" y="190"/>
                  <a:pt x="129" y="190"/>
                  <a:pt x="129" y="190"/>
                </a:cubicBezTo>
                <a:cubicBezTo>
                  <a:pt x="129" y="183"/>
                  <a:pt x="123" y="178"/>
                  <a:pt x="117" y="178"/>
                </a:cubicBezTo>
                <a:cubicBezTo>
                  <a:pt x="110" y="178"/>
                  <a:pt x="105" y="183"/>
                  <a:pt x="105" y="190"/>
                </a:cubicBezTo>
                <a:cubicBezTo>
                  <a:pt x="105" y="208"/>
                  <a:pt x="105" y="208"/>
                  <a:pt x="105" y="208"/>
                </a:cubicBezTo>
                <a:cubicBezTo>
                  <a:pt x="63" y="203"/>
                  <a:pt x="30" y="170"/>
                  <a:pt x="25" y="129"/>
                </a:cubicBezTo>
                <a:cubicBezTo>
                  <a:pt x="42" y="129"/>
                  <a:pt x="42" y="129"/>
                  <a:pt x="42" y="129"/>
                </a:cubicBezTo>
                <a:cubicBezTo>
                  <a:pt x="48" y="129"/>
                  <a:pt x="53" y="123"/>
                  <a:pt x="53" y="117"/>
                </a:cubicBezTo>
                <a:cubicBezTo>
                  <a:pt x="53" y="110"/>
                  <a:pt x="48" y="105"/>
                  <a:pt x="42" y="105"/>
                </a:cubicBezTo>
                <a:cubicBezTo>
                  <a:pt x="24" y="105"/>
                  <a:pt x="24" y="105"/>
                  <a:pt x="24" y="105"/>
                </a:cubicBezTo>
                <a:cubicBezTo>
                  <a:pt x="29" y="63"/>
                  <a:pt x="63" y="30"/>
                  <a:pt x="104" y="25"/>
                </a:cubicBezTo>
                <a:cubicBezTo>
                  <a:pt x="104" y="41"/>
                  <a:pt x="104" y="41"/>
                  <a:pt x="104" y="41"/>
                </a:cubicBezTo>
                <a:cubicBezTo>
                  <a:pt x="104" y="47"/>
                  <a:pt x="109" y="53"/>
                  <a:pt x="116" y="53"/>
                </a:cubicBezTo>
                <a:cubicBezTo>
                  <a:pt x="122" y="53"/>
                  <a:pt x="128" y="47"/>
                  <a:pt x="128" y="41"/>
                </a:cubicBezTo>
                <a:cubicBezTo>
                  <a:pt x="128" y="25"/>
                  <a:pt x="128" y="25"/>
                  <a:pt x="128" y="25"/>
                </a:cubicBezTo>
                <a:cubicBezTo>
                  <a:pt x="169" y="30"/>
                  <a:pt x="202" y="63"/>
                  <a:pt x="208" y="104"/>
                </a:cubicBezTo>
                <a:cubicBezTo>
                  <a:pt x="190" y="104"/>
                  <a:pt x="190" y="104"/>
                  <a:pt x="190" y="104"/>
                </a:cubicBezTo>
                <a:cubicBezTo>
                  <a:pt x="184" y="104"/>
                  <a:pt x="179" y="109"/>
                  <a:pt x="179" y="116"/>
                </a:cubicBezTo>
                <a:cubicBezTo>
                  <a:pt x="179" y="122"/>
                  <a:pt x="184" y="128"/>
                  <a:pt x="190" y="128"/>
                </a:cubicBezTo>
                <a:cubicBezTo>
                  <a:pt x="208" y="128"/>
                  <a:pt x="208" y="128"/>
                  <a:pt x="208" y="128"/>
                </a:cubicBezTo>
                <a:cubicBezTo>
                  <a:pt x="203" y="169"/>
                  <a:pt x="170" y="202"/>
                  <a:pt x="129" y="208"/>
                </a:cubicBezTo>
                <a:close/>
                <a:moveTo>
                  <a:pt x="124" y="94"/>
                </a:moveTo>
                <a:cubicBezTo>
                  <a:pt x="70" y="69"/>
                  <a:pt x="70" y="69"/>
                  <a:pt x="70" y="69"/>
                </a:cubicBezTo>
                <a:cubicBezTo>
                  <a:pt x="94" y="124"/>
                  <a:pt x="94" y="124"/>
                  <a:pt x="94" y="124"/>
                </a:cubicBezTo>
                <a:cubicBezTo>
                  <a:pt x="97" y="129"/>
                  <a:pt x="103" y="136"/>
                  <a:pt x="109" y="138"/>
                </a:cubicBezTo>
                <a:cubicBezTo>
                  <a:pt x="163" y="163"/>
                  <a:pt x="163" y="163"/>
                  <a:pt x="163" y="163"/>
                </a:cubicBezTo>
                <a:cubicBezTo>
                  <a:pt x="138" y="108"/>
                  <a:pt x="138" y="108"/>
                  <a:pt x="138" y="108"/>
                </a:cubicBezTo>
                <a:cubicBezTo>
                  <a:pt x="136" y="103"/>
                  <a:pt x="130" y="96"/>
                  <a:pt x="124" y="94"/>
                </a:cubicBezTo>
                <a:close/>
                <a:moveTo>
                  <a:pt x="123" y="123"/>
                </a:moveTo>
                <a:cubicBezTo>
                  <a:pt x="119" y="126"/>
                  <a:pt x="113" y="126"/>
                  <a:pt x="110" y="123"/>
                </a:cubicBezTo>
                <a:cubicBezTo>
                  <a:pt x="106" y="119"/>
                  <a:pt x="106" y="113"/>
                  <a:pt x="110" y="109"/>
                </a:cubicBezTo>
                <a:cubicBezTo>
                  <a:pt x="113" y="106"/>
                  <a:pt x="119" y="106"/>
                  <a:pt x="123" y="109"/>
                </a:cubicBezTo>
                <a:cubicBezTo>
                  <a:pt x="127" y="113"/>
                  <a:pt x="127" y="119"/>
                  <a:pt x="123" y="123"/>
                </a:cubicBezTo>
                <a:close/>
              </a:path>
            </a:pathLst>
          </a:custGeom>
          <a:gradFill flip="none" rotWithShape="1">
            <a:gsLst>
              <a:gs pos="0">
                <a:srgbClr val="A3E2FA"/>
              </a:gs>
              <a:gs pos="100000">
                <a:srgbClr val="0466C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5400">
              <a:solidFill>
                <a:schemeClr val="lt1"/>
              </a:solidFill>
              <a:cs typeface="+mn-ea"/>
              <a:sym typeface="+mn-lt"/>
            </a:endParaRPr>
          </a:p>
        </p:txBody>
      </p:sp>
      <p:sp>
        <p:nvSpPr>
          <p:cNvPr id="42" name="ïŝľíḋê"/>
          <p:cNvSpPr/>
          <p:nvPr/>
        </p:nvSpPr>
        <p:spPr bwMode="auto">
          <a:xfrm>
            <a:off x="4726759" y="2309632"/>
            <a:ext cx="438018" cy="438018"/>
          </a:xfrm>
          <a:custGeom>
            <a:avLst/>
            <a:gdLst>
              <a:gd name="T0" fmla="*/ 182 w 236"/>
              <a:gd name="T1" fmla="*/ 109 h 236"/>
              <a:gd name="T2" fmla="*/ 157 w 236"/>
              <a:gd name="T3" fmla="*/ 103 h 236"/>
              <a:gd name="T4" fmla="*/ 134 w 236"/>
              <a:gd name="T5" fmla="*/ 102 h 236"/>
              <a:gd name="T6" fmla="*/ 120 w 236"/>
              <a:gd name="T7" fmla="*/ 114 h 236"/>
              <a:gd name="T8" fmla="*/ 118 w 236"/>
              <a:gd name="T9" fmla="*/ 129 h 236"/>
              <a:gd name="T10" fmla="*/ 122 w 236"/>
              <a:gd name="T11" fmla="*/ 141 h 236"/>
              <a:gd name="T12" fmla="*/ 135 w 236"/>
              <a:gd name="T13" fmla="*/ 156 h 236"/>
              <a:gd name="T14" fmla="*/ 139 w 236"/>
              <a:gd name="T15" fmla="*/ 185 h 236"/>
              <a:gd name="T16" fmla="*/ 152 w 236"/>
              <a:gd name="T17" fmla="*/ 198 h 236"/>
              <a:gd name="T18" fmla="*/ 169 w 236"/>
              <a:gd name="T19" fmla="*/ 180 h 236"/>
              <a:gd name="T20" fmla="*/ 187 w 236"/>
              <a:gd name="T21" fmla="*/ 150 h 236"/>
              <a:gd name="T22" fmla="*/ 200 w 236"/>
              <a:gd name="T23" fmla="*/ 122 h 236"/>
              <a:gd name="T24" fmla="*/ 182 w 236"/>
              <a:gd name="T25" fmla="*/ 109 h 236"/>
              <a:gd name="T26" fmla="*/ 118 w 236"/>
              <a:gd name="T27" fmla="*/ 0 h 236"/>
              <a:gd name="T28" fmla="*/ 0 w 236"/>
              <a:gd name="T29" fmla="*/ 118 h 236"/>
              <a:gd name="T30" fmla="*/ 118 w 236"/>
              <a:gd name="T31" fmla="*/ 236 h 236"/>
              <a:gd name="T32" fmla="*/ 236 w 236"/>
              <a:gd name="T33" fmla="*/ 118 h 236"/>
              <a:gd name="T34" fmla="*/ 118 w 236"/>
              <a:gd name="T35" fmla="*/ 0 h 236"/>
              <a:gd name="T36" fmla="*/ 126 w 236"/>
              <a:gd name="T37" fmla="*/ 212 h 236"/>
              <a:gd name="T38" fmla="*/ 128 w 236"/>
              <a:gd name="T39" fmla="*/ 208 h 236"/>
              <a:gd name="T40" fmla="*/ 125 w 236"/>
              <a:gd name="T41" fmla="*/ 186 h 236"/>
              <a:gd name="T42" fmla="*/ 105 w 236"/>
              <a:gd name="T43" fmla="*/ 186 h 236"/>
              <a:gd name="T44" fmla="*/ 98 w 236"/>
              <a:gd name="T45" fmla="*/ 207 h 236"/>
              <a:gd name="T46" fmla="*/ 102 w 236"/>
              <a:gd name="T47" fmla="*/ 211 h 236"/>
              <a:gd name="T48" fmla="*/ 34 w 236"/>
              <a:gd name="T49" fmla="*/ 161 h 236"/>
              <a:gd name="T50" fmla="*/ 44 w 236"/>
              <a:gd name="T51" fmla="*/ 157 h 236"/>
              <a:gd name="T52" fmla="*/ 44 w 236"/>
              <a:gd name="T53" fmla="*/ 157 h 236"/>
              <a:gd name="T54" fmla="*/ 81 w 236"/>
              <a:gd name="T55" fmla="*/ 142 h 236"/>
              <a:gd name="T56" fmla="*/ 81 w 236"/>
              <a:gd name="T57" fmla="*/ 118 h 236"/>
              <a:gd name="T58" fmla="*/ 55 w 236"/>
              <a:gd name="T59" fmla="*/ 94 h 236"/>
              <a:gd name="T60" fmla="*/ 28 w 236"/>
              <a:gd name="T61" fmla="*/ 90 h 236"/>
              <a:gd name="T62" fmla="*/ 84 w 236"/>
              <a:gd name="T63" fmla="*/ 30 h 236"/>
              <a:gd name="T64" fmla="*/ 84 w 236"/>
              <a:gd name="T65" fmla="*/ 31 h 236"/>
              <a:gd name="T66" fmla="*/ 102 w 236"/>
              <a:gd name="T67" fmla="*/ 56 h 236"/>
              <a:gd name="T68" fmla="*/ 120 w 236"/>
              <a:gd name="T69" fmla="*/ 79 h 236"/>
              <a:gd name="T70" fmla="*/ 131 w 236"/>
              <a:gd name="T71" fmla="*/ 97 h 236"/>
              <a:gd name="T72" fmla="*/ 146 w 236"/>
              <a:gd name="T73" fmla="*/ 88 h 236"/>
              <a:gd name="T74" fmla="*/ 177 w 236"/>
              <a:gd name="T75" fmla="*/ 66 h 236"/>
              <a:gd name="T76" fmla="*/ 190 w 236"/>
              <a:gd name="T77" fmla="*/ 57 h 236"/>
              <a:gd name="T78" fmla="*/ 212 w 236"/>
              <a:gd name="T79" fmla="*/ 118 h 236"/>
              <a:gd name="T80" fmla="*/ 126 w 236"/>
              <a:gd name="T81" fmla="*/ 2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 h="236">
                <a:moveTo>
                  <a:pt x="182" y="109"/>
                </a:moveTo>
                <a:cubicBezTo>
                  <a:pt x="172" y="107"/>
                  <a:pt x="161" y="105"/>
                  <a:pt x="157" y="103"/>
                </a:cubicBezTo>
                <a:cubicBezTo>
                  <a:pt x="153" y="102"/>
                  <a:pt x="143" y="101"/>
                  <a:pt x="134" y="102"/>
                </a:cubicBezTo>
                <a:cubicBezTo>
                  <a:pt x="125" y="103"/>
                  <a:pt x="119" y="109"/>
                  <a:pt x="120" y="114"/>
                </a:cubicBezTo>
                <a:cubicBezTo>
                  <a:pt x="121" y="119"/>
                  <a:pt x="120" y="126"/>
                  <a:pt x="118" y="129"/>
                </a:cubicBezTo>
                <a:cubicBezTo>
                  <a:pt x="117" y="132"/>
                  <a:pt x="118" y="138"/>
                  <a:pt x="122" y="141"/>
                </a:cubicBezTo>
                <a:cubicBezTo>
                  <a:pt x="127" y="144"/>
                  <a:pt x="132" y="151"/>
                  <a:pt x="135" y="156"/>
                </a:cubicBezTo>
                <a:cubicBezTo>
                  <a:pt x="138" y="162"/>
                  <a:pt x="140" y="175"/>
                  <a:pt x="139" y="185"/>
                </a:cubicBezTo>
                <a:cubicBezTo>
                  <a:pt x="139" y="195"/>
                  <a:pt x="145" y="201"/>
                  <a:pt x="152" y="198"/>
                </a:cubicBezTo>
                <a:cubicBezTo>
                  <a:pt x="160" y="195"/>
                  <a:pt x="167" y="187"/>
                  <a:pt x="169" y="180"/>
                </a:cubicBezTo>
                <a:cubicBezTo>
                  <a:pt x="171" y="174"/>
                  <a:pt x="179" y="160"/>
                  <a:pt x="187" y="150"/>
                </a:cubicBezTo>
                <a:cubicBezTo>
                  <a:pt x="195" y="140"/>
                  <a:pt x="201" y="127"/>
                  <a:pt x="200" y="122"/>
                </a:cubicBezTo>
                <a:cubicBezTo>
                  <a:pt x="200" y="116"/>
                  <a:pt x="191" y="111"/>
                  <a:pt x="182" y="109"/>
                </a:cubicBezTo>
                <a:close/>
                <a:moveTo>
                  <a:pt x="118" y="0"/>
                </a:moveTo>
                <a:cubicBezTo>
                  <a:pt x="53" y="0"/>
                  <a:pt x="0" y="53"/>
                  <a:pt x="0" y="118"/>
                </a:cubicBezTo>
                <a:cubicBezTo>
                  <a:pt x="0" y="183"/>
                  <a:pt x="53" y="236"/>
                  <a:pt x="118" y="236"/>
                </a:cubicBezTo>
                <a:cubicBezTo>
                  <a:pt x="183" y="236"/>
                  <a:pt x="236" y="183"/>
                  <a:pt x="236" y="118"/>
                </a:cubicBezTo>
                <a:cubicBezTo>
                  <a:pt x="236" y="53"/>
                  <a:pt x="183" y="0"/>
                  <a:pt x="118" y="0"/>
                </a:cubicBezTo>
                <a:close/>
                <a:moveTo>
                  <a:pt x="126" y="212"/>
                </a:moveTo>
                <a:cubicBezTo>
                  <a:pt x="127" y="211"/>
                  <a:pt x="128" y="209"/>
                  <a:pt x="128" y="208"/>
                </a:cubicBezTo>
                <a:cubicBezTo>
                  <a:pt x="130" y="201"/>
                  <a:pt x="128" y="191"/>
                  <a:pt x="125" y="186"/>
                </a:cubicBezTo>
                <a:cubicBezTo>
                  <a:pt x="121" y="181"/>
                  <a:pt x="112" y="181"/>
                  <a:pt x="105" y="186"/>
                </a:cubicBezTo>
                <a:cubicBezTo>
                  <a:pt x="97" y="191"/>
                  <a:pt x="94" y="200"/>
                  <a:pt x="98" y="207"/>
                </a:cubicBezTo>
                <a:cubicBezTo>
                  <a:pt x="99" y="208"/>
                  <a:pt x="100" y="210"/>
                  <a:pt x="102" y="211"/>
                </a:cubicBezTo>
                <a:cubicBezTo>
                  <a:pt x="72" y="206"/>
                  <a:pt x="47" y="187"/>
                  <a:pt x="34" y="161"/>
                </a:cubicBezTo>
                <a:cubicBezTo>
                  <a:pt x="37" y="161"/>
                  <a:pt x="40" y="159"/>
                  <a:pt x="44" y="157"/>
                </a:cubicBezTo>
                <a:cubicBezTo>
                  <a:pt x="44" y="157"/>
                  <a:pt x="44" y="157"/>
                  <a:pt x="44" y="157"/>
                </a:cubicBezTo>
                <a:cubicBezTo>
                  <a:pt x="57" y="148"/>
                  <a:pt x="74" y="141"/>
                  <a:pt x="81" y="142"/>
                </a:cubicBezTo>
                <a:cubicBezTo>
                  <a:pt x="89" y="142"/>
                  <a:pt x="89" y="131"/>
                  <a:pt x="81" y="118"/>
                </a:cubicBezTo>
                <a:cubicBezTo>
                  <a:pt x="74" y="105"/>
                  <a:pt x="62" y="94"/>
                  <a:pt x="55" y="94"/>
                </a:cubicBezTo>
                <a:cubicBezTo>
                  <a:pt x="48" y="94"/>
                  <a:pt x="36" y="92"/>
                  <a:pt x="28" y="90"/>
                </a:cubicBezTo>
                <a:cubicBezTo>
                  <a:pt x="37" y="62"/>
                  <a:pt x="58" y="41"/>
                  <a:pt x="84" y="30"/>
                </a:cubicBezTo>
                <a:cubicBezTo>
                  <a:pt x="84" y="31"/>
                  <a:pt x="84" y="31"/>
                  <a:pt x="84" y="31"/>
                </a:cubicBezTo>
                <a:cubicBezTo>
                  <a:pt x="86" y="39"/>
                  <a:pt x="95" y="50"/>
                  <a:pt x="102" y="56"/>
                </a:cubicBezTo>
                <a:cubicBezTo>
                  <a:pt x="110" y="62"/>
                  <a:pt x="118" y="72"/>
                  <a:pt x="120" y="79"/>
                </a:cubicBezTo>
                <a:cubicBezTo>
                  <a:pt x="122" y="85"/>
                  <a:pt x="127" y="93"/>
                  <a:pt x="131" y="97"/>
                </a:cubicBezTo>
                <a:cubicBezTo>
                  <a:pt x="136" y="100"/>
                  <a:pt x="142" y="96"/>
                  <a:pt x="146" y="88"/>
                </a:cubicBezTo>
                <a:cubicBezTo>
                  <a:pt x="150" y="80"/>
                  <a:pt x="164" y="70"/>
                  <a:pt x="177" y="66"/>
                </a:cubicBezTo>
                <a:cubicBezTo>
                  <a:pt x="183" y="64"/>
                  <a:pt x="187" y="61"/>
                  <a:pt x="190" y="57"/>
                </a:cubicBezTo>
                <a:cubicBezTo>
                  <a:pt x="204" y="74"/>
                  <a:pt x="212" y="95"/>
                  <a:pt x="212" y="118"/>
                </a:cubicBezTo>
                <a:cubicBezTo>
                  <a:pt x="212" y="168"/>
                  <a:pt x="174" y="208"/>
                  <a:pt x="126" y="212"/>
                </a:cubicBezTo>
                <a:close/>
              </a:path>
            </a:pathLst>
          </a:custGeom>
          <a:gradFill flip="none" rotWithShape="1">
            <a:gsLst>
              <a:gs pos="0">
                <a:srgbClr val="A3E2FA"/>
              </a:gs>
              <a:gs pos="100000">
                <a:srgbClr val="0466C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5400">
              <a:solidFill>
                <a:schemeClr val="lt1"/>
              </a:solidFill>
              <a:cs typeface="+mn-ea"/>
              <a:sym typeface="+mn-lt"/>
            </a:endParaRPr>
          </a:p>
        </p:txBody>
      </p:sp>
      <p:sp>
        <p:nvSpPr>
          <p:cNvPr id="12" name="文本框 11"/>
          <p:cNvSpPr txBox="1"/>
          <p:nvPr/>
        </p:nvSpPr>
        <p:spPr>
          <a:xfrm>
            <a:off x="1315720" y="2360295"/>
            <a:ext cx="2619375" cy="1370965"/>
          </a:xfrm>
          <a:prstGeom prst="rect">
            <a:avLst/>
          </a:prstGeom>
          <a:noFill/>
        </p:spPr>
        <p:txBody>
          <a:bodyPr wrap="square">
            <a:spAutoFit/>
          </a:bodyPr>
          <a:lstStyle/>
          <a:p>
            <a:pPr>
              <a:lnSpc>
                <a:spcPct val="130000"/>
              </a:lnSpc>
            </a:pPr>
            <a:r>
              <a:rPr lang="zh-CN" altLang="en-US" sz="1600" dirty="0">
                <a:solidFill>
                  <a:schemeClr val="tx1">
                    <a:lumMod val="65000"/>
                    <a:lumOff val="35000"/>
                  </a:schemeClr>
                </a:solidFill>
                <a:cs typeface="+mn-ea"/>
                <a:sym typeface="+mn-lt"/>
              </a:rPr>
              <a:t>石油化工装置的接地、照明、动力、变配电、机泵供电、大型机组、发电设备等的安装、调试等工作</a:t>
            </a:r>
            <a:endParaRPr lang="en-US" altLang="zh-CN" sz="1100" dirty="0">
              <a:solidFill>
                <a:schemeClr val="tx1">
                  <a:lumMod val="50000"/>
                  <a:lumOff val="50000"/>
                </a:schemeClr>
              </a:solidFill>
              <a:cs typeface="+mn-ea"/>
              <a:sym typeface="+mn-lt"/>
            </a:endParaRPr>
          </a:p>
        </p:txBody>
      </p:sp>
      <p:sp>
        <p:nvSpPr>
          <p:cNvPr id="13" name="文本框 12"/>
          <p:cNvSpPr txBox="1"/>
          <p:nvPr/>
        </p:nvSpPr>
        <p:spPr>
          <a:xfrm>
            <a:off x="1707515" y="1923415"/>
            <a:ext cx="2038985" cy="423545"/>
          </a:xfrm>
          <a:prstGeom prst="rect">
            <a:avLst/>
          </a:prstGeom>
          <a:noFill/>
        </p:spPr>
        <p:txBody>
          <a:bodyPr wrap="square">
            <a:spAutoFit/>
          </a:bodyPr>
          <a:lstStyle/>
          <a:p>
            <a:pPr>
              <a:lnSpc>
                <a:spcPct val="120000"/>
              </a:lnSpc>
            </a:pPr>
            <a:r>
              <a:rPr lang="zh-CN" altLang="en-US" b="1" dirty="0">
                <a:solidFill>
                  <a:schemeClr val="tx1">
                    <a:lumMod val="65000"/>
                    <a:lumOff val="35000"/>
                  </a:schemeClr>
                </a:solidFill>
                <a:cs typeface="+mn-ea"/>
                <a:sym typeface="+mn-lt"/>
              </a:rPr>
              <a:t>电气</a:t>
            </a:r>
            <a:r>
              <a:rPr lang="zh-CN" altLang="en-US" b="1" dirty="0">
                <a:solidFill>
                  <a:schemeClr val="tx1">
                    <a:lumMod val="65000"/>
                    <a:lumOff val="35000"/>
                  </a:schemeClr>
                </a:solidFill>
                <a:cs typeface="+mn-ea"/>
                <a:sym typeface="+mn-lt"/>
              </a:rPr>
              <a:t>专业</a:t>
            </a:r>
            <a:endParaRPr lang="zh-CN" altLang="en-US" b="1" dirty="0">
              <a:solidFill>
                <a:schemeClr val="tx1">
                  <a:lumMod val="65000"/>
                  <a:lumOff val="35000"/>
                </a:schemeClr>
              </a:solidFill>
              <a:cs typeface="+mn-ea"/>
              <a:sym typeface="+mn-lt"/>
            </a:endParaRPr>
          </a:p>
        </p:txBody>
      </p:sp>
      <p:sp>
        <p:nvSpPr>
          <p:cNvPr id="14" name="文本框 13"/>
          <p:cNvSpPr txBox="1"/>
          <p:nvPr/>
        </p:nvSpPr>
        <p:spPr>
          <a:xfrm>
            <a:off x="8526145" y="3053715"/>
            <a:ext cx="2879090" cy="1568450"/>
          </a:xfrm>
          <a:prstGeom prst="rect">
            <a:avLst/>
          </a:prstGeom>
          <a:noFill/>
        </p:spPr>
        <p:txBody>
          <a:bodyPr wrap="square">
            <a:spAutoFit/>
          </a:bodyPr>
          <a:lstStyle/>
          <a:p>
            <a:pPr>
              <a:lnSpc>
                <a:spcPct val="150000"/>
              </a:lnSpc>
            </a:pPr>
            <a:r>
              <a:rPr lang="zh-CN" altLang="en-US" sz="1600" dirty="0">
                <a:solidFill>
                  <a:schemeClr val="tx1">
                    <a:lumMod val="65000"/>
                    <a:lumOff val="35000"/>
                  </a:schemeClr>
                </a:solidFill>
                <a:cs typeface="+mn-ea"/>
                <a:sym typeface="+mn-lt"/>
              </a:rPr>
              <a:t>石油化工装置的液位、流量、温度、压力等就地及远传仪表的安装、校验，及自动控制系统的安装调试工作</a:t>
            </a:r>
            <a:endParaRPr lang="en-US" altLang="zh-CN" sz="1600" dirty="0">
              <a:solidFill>
                <a:schemeClr val="tx1">
                  <a:lumMod val="50000"/>
                  <a:lumOff val="50000"/>
                </a:schemeClr>
              </a:solidFill>
              <a:cs typeface="+mn-ea"/>
              <a:sym typeface="+mn-lt"/>
            </a:endParaRPr>
          </a:p>
        </p:txBody>
      </p:sp>
      <p:sp>
        <p:nvSpPr>
          <p:cNvPr id="15" name="文本框 14"/>
          <p:cNvSpPr txBox="1"/>
          <p:nvPr/>
        </p:nvSpPr>
        <p:spPr>
          <a:xfrm>
            <a:off x="8570595" y="2616835"/>
            <a:ext cx="2023110" cy="423545"/>
          </a:xfrm>
          <a:prstGeom prst="rect">
            <a:avLst/>
          </a:prstGeom>
          <a:noFill/>
        </p:spPr>
        <p:txBody>
          <a:bodyPr wrap="square">
            <a:spAutoFit/>
          </a:bodyPr>
          <a:lstStyle/>
          <a:p>
            <a:pPr>
              <a:lnSpc>
                <a:spcPct val="120000"/>
              </a:lnSpc>
            </a:pPr>
            <a:r>
              <a:rPr lang="zh-CN" altLang="en-US" b="1" dirty="0">
                <a:solidFill>
                  <a:schemeClr val="tx1">
                    <a:lumMod val="65000"/>
                    <a:lumOff val="35000"/>
                  </a:schemeClr>
                </a:solidFill>
                <a:cs typeface="+mn-ea"/>
                <a:sym typeface="+mn-lt"/>
              </a:rPr>
              <a:t>仪表</a:t>
            </a:r>
            <a:r>
              <a:rPr lang="zh-CN" altLang="en-US" b="1" dirty="0">
                <a:solidFill>
                  <a:schemeClr val="tx1">
                    <a:lumMod val="65000"/>
                    <a:lumOff val="35000"/>
                  </a:schemeClr>
                </a:solidFill>
                <a:cs typeface="+mn-ea"/>
                <a:sym typeface="+mn-lt"/>
              </a:rPr>
              <a:t>专业</a:t>
            </a:r>
            <a:endParaRPr lang="zh-CN" altLang="en-US" b="1" dirty="0">
              <a:solidFill>
                <a:schemeClr val="tx1">
                  <a:lumMod val="65000"/>
                  <a:lumOff val="35000"/>
                </a:schemeClr>
              </a:solidFill>
              <a:cs typeface="+mn-ea"/>
              <a:sym typeface="+mn-lt"/>
            </a:endParaRPr>
          </a:p>
        </p:txBody>
      </p:sp>
      <p:sp>
        <p:nvSpPr>
          <p:cNvPr id="16" name="文本框 15"/>
          <p:cNvSpPr txBox="1"/>
          <p:nvPr/>
        </p:nvSpPr>
        <p:spPr>
          <a:xfrm>
            <a:off x="1315085" y="4608195"/>
            <a:ext cx="2911475" cy="1050925"/>
          </a:xfrm>
          <a:prstGeom prst="rect">
            <a:avLst/>
          </a:prstGeom>
          <a:noFill/>
        </p:spPr>
        <p:txBody>
          <a:bodyPr wrap="square">
            <a:spAutoFit/>
          </a:bodyPr>
          <a:lstStyle/>
          <a:p>
            <a:pPr>
              <a:lnSpc>
                <a:spcPct val="130000"/>
              </a:lnSpc>
            </a:pPr>
            <a:r>
              <a:rPr lang="zh-CN" altLang="en-US" sz="1600" dirty="0">
                <a:solidFill>
                  <a:schemeClr val="tx1">
                    <a:lumMod val="50000"/>
                    <a:lumOff val="50000"/>
                  </a:schemeClr>
                </a:solidFill>
                <a:cs typeface="+mn-ea"/>
                <a:sym typeface="+mn-lt"/>
              </a:rPr>
              <a:t>石油化工装置火灾报警、扩音对讲、视频监控等系统的安装、调试</a:t>
            </a:r>
            <a:r>
              <a:rPr lang="zh-CN" altLang="en-US" sz="1600" dirty="0">
                <a:solidFill>
                  <a:schemeClr val="tx1">
                    <a:lumMod val="50000"/>
                    <a:lumOff val="50000"/>
                  </a:schemeClr>
                </a:solidFill>
                <a:cs typeface="+mn-ea"/>
                <a:sym typeface="+mn-lt"/>
              </a:rPr>
              <a:t>工作</a:t>
            </a:r>
            <a:endParaRPr lang="zh-CN" altLang="en-US" sz="1600" dirty="0">
              <a:solidFill>
                <a:schemeClr val="tx1">
                  <a:lumMod val="50000"/>
                  <a:lumOff val="50000"/>
                </a:schemeClr>
              </a:solidFill>
              <a:cs typeface="+mn-ea"/>
              <a:sym typeface="+mn-lt"/>
            </a:endParaRPr>
          </a:p>
        </p:txBody>
      </p:sp>
      <p:sp>
        <p:nvSpPr>
          <p:cNvPr id="17" name="文本框 16"/>
          <p:cNvSpPr txBox="1"/>
          <p:nvPr/>
        </p:nvSpPr>
        <p:spPr>
          <a:xfrm>
            <a:off x="1707515" y="4184015"/>
            <a:ext cx="2038985" cy="423545"/>
          </a:xfrm>
          <a:prstGeom prst="rect">
            <a:avLst/>
          </a:prstGeom>
          <a:noFill/>
        </p:spPr>
        <p:txBody>
          <a:bodyPr wrap="square">
            <a:spAutoFit/>
          </a:bodyPr>
          <a:lstStyle/>
          <a:p>
            <a:pPr>
              <a:lnSpc>
                <a:spcPct val="120000"/>
              </a:lnSpc>
            </a:pPr>
            <a:r>
              <a:rPr lang="zh-CN" altLang="en-US" b="1" dirty="0">
                <a:solidFill>
                  <a:schemeClr val="tx1">
                    <a:lumMod val="65000"/>
                    <a:lumOff val="35000"/>
                  </a:schemeClr>
                </a:solidFill>
                <a:cs typeface="+mn-ea"/>
                <a:sym typeface="+mn-lt"/>
              </a:rPr>
              <a:t>电信</a:t>
            </a:r>
            <a:r>
              <a:rPr lang="zh-CN" altLang="en-US" b="1" dirty="0">
                <a:solidFill>
                  <a:schemeClr val="tx1">
                    <a:lumMod val="65000"/>
                    <a:lumOff val="35000"/>
                  </a:schemeClr>
                </a:solidFill>
                <a:cs typeface="+mn-ea"/>
                <a:sym typeface="+mn-lt"/>
              </a:rPr>
              <a:t>专业</a:t>
            </a:r>
            <a:endParaRPr lang="zh-CN" altLang="en-US" b="1" dirty="0">
              <a:solidFill>
                <a:schemeClr val="tx1">
                  <a:lumMod val="65000"/>
                  <a:lumOff val="35000"/>
                </a:schemeClr>
              </a:solidFill>
              <a:cs typeface="+mn-ea"/>
              <a:sym typeface="+mn-lt"/>
            </a:endParaRPr>
          </a:p>
        </p:txBody>
      </p:sp>
      <p:sp>
        <p:nvSpPr>
          <p:cNvPr id="18" name="文本框 17"/>
          <p:cNvSpPr txBox="1"/>
          <p:nvPr/>
        </p:nvSpPr>
        <p:spPr>
          <a:xfrm>
            <a:off x="8570595" y="5301615"/>
            <a:ext cx="2834640" cy="1370965"/>
          </a:xfrm>
          <a:prstGeom prst="rect">
            <a:avLst/>
          </a:prstGeom>
          <a:noFill/>
        </p:spPr>
        <p:txBody>
          <a:bodyPr wrap="square">
            <a:spAutoFit/>
          </a:bodyPr>
          <a:lstStyle/>
          <a:p>
            <a:pPr>
              <a:lnSpc>
                <a:spcPct val="130000"/>
              </a:lnSpc>
            </a:pPr>
            <a:r>
              <a:rPr lang="zh-CN" altLang="en-US" sz="1600" dirty="0">
                <a:solidFill>
                  <a:schemeClr val="tx1">
                    <a:lumMod val="50000"/>
                    <a:lumOff val="50000"/>
                  </a:schemeClr>
                </a:solidFill>
                <a:cs typeface="+mn-ea"/>
                <a:sym typeface="+mn-lt"/>
              </a:rPr>
              <a:t>电气变配电系统的运行及维护、仪表</a:t>
            </a:r>
            <a:r>
              <a:rPr lang="en-US" altLang="zh-CN" sz="1600" dirty="0">
                <a:solidFill>
                  <a:schemeClr val="tx1">
                    <a:lumMod val="50000"/>
                    <a:lumOff val="50000"/>
                  </a:schemeClr>
                </a:solidFill>
                <a:cs typeface="+mn-ea"/>
                <a:sym typeface="+mn-lt"/>
              </a:rPr>
              <a:t>DCS</a:t>
            </a:r>
            <a:r>
              <a:rPr lang="zh-CN" altLang="en-US" sz="1600" dirty="0">
                <a:solidFill>
                  <a:schemeClr val="tx1">
                    <a:lumMod val="50000"/>
                    <a:lumOff val="50000"/>
                  </a:schemeClr>
                </a:solidFill>
                <a:cs typeface="+mn-ea"/>
                <a:sym typeface="+mn-lt"/>
              </a:rPr>
              <a:t>、</a:t>
            </a:r>
            <a:r>
              <a:rPr lang="en-US" altLang="zh-CN" sz="1600" dirty="0">
                <a:solidFill>
                  <a:schemeClr val="tx1">
                    <a:lumMod val="50000"/>
                    <a:lumOff val="50000"/>
                  </a:schemeClr>
                </a:solidFill>
                <a:cs typeface="+mn-ea"/>
                <a:sym typeface="+mn-lt"/>
              </a:rPr>
              <a:t>SIS</a:t>
            </a:r>
            <a:r>
              <a:rPr lang="zh-CN" altLang="en-US" sz="1600" dirty="0">
                <a:solidFill>
                  <a:schemeClr val="tx1">
                    <a:lumMod val="50000"/>
                    <a:lumOff val="50000"/>
                  </a:schemeClr>
                </a:solidFill>
                <a:cs typeface="+mn-ea"/>
                <a:sym typeface="+mn-lt"/>
              </a:rPr>
              <a:t>、</a:t>
            </a:r>
            <a:r>
              <a:rPr lang="en-US" altLang="zh-CN" sz="1600" dirty="0">
                <a:solidFill>
                  <a:schemeClr val="tx1">
                    <a:lumMod val="50000"/>
                    <a:lumOff val="50000"/>
                  </a:schemeClr>
                </a:solidFill>
                <a:cs typeface="+mn-ea"/>
                <a:sym typeface="+mn-lt"/>
              </a:rPr>
              <a:t>GDS</a:t>
            </a:r>
            <a:r>
              <a:rPr lang="zh-CN" altLang="en-US" sz="1600" dirty="0">
                <a:solidFill>
                  <a:schemeClr val="tx1">
                    <a:lumMod val="50000"/>
                    <a:lumOff val="50000"/>
                  </a:schemeClr>
                </a:solidFill>
                <a:cs typeface="+mn-ea"/>
                <a:sym typeface="+mn-lt"/>
              </a:rPr>
              <a:t>等自控系统的运行及维护、电气仪表设备的检修及</a:t>
            </a:r>
            <a:r>
              <a:rPr lang="zh-CN" altLang="en-US" sz="1600" dirty="0">
                <a:solidFill>
                  <a:schemeClr val="tx1">
                    <a:lumMod val="50000"/>
                    <a:lumOff val="50000"/>
                  </a:schemeClr>
                </a:solidFill>
                <a:cs typeface="+mn-ea"/>
                <a:sym typeface="+mn-lt"/>
              </a:rPr>
              <a:t>维护</a:t>
            </a:r>
            <a:endParaRPr lang="zh-CN" altLang="en-US" sz="1600" dirty="0">
              <a:solidFill>
                <a:schemeClr val="tx1">
                  <a:lumMod val="50000"/>
                  <a:lumOff val="50000"/>
                </a:schemeClr>
              </a:solidFill>
              <a:cs typeface="+mn-ea"/>
              <a:sym typeface="+mn-lt"/>
            </a:endParaRPr>
          </a:p>
        </p:txBody>
      </p:sp>
      <p:sp>
        <p:nvSpPr>
          <p:cNvPr id="19" name="文本框 18"/>
          <p:cNvSpPr txBox="1"/>
          <p:nvPr/>
        </p:nvSpPr>
        <p:spPr>
          <a:xfrm>
            <a:off x="8570595" y="4877435"/>
            <a:ext cx="2352675" cy="423545"/>
          </a:xfrm>
          <a:prstGeom prst="rect">
            <a:avLst/>
          </a:prstGeom>
          <a:noFill/>
        </p:spPr>
        <p:txBody>
          <a:bodyPr wrap="square">
            <a:spAutoFit/>
          </a:bodyPr>
          <a:lstStyle/>
          <a:p>
            <a:pPr>
              <a:lnSpc>
                <a:spcPct val="120000"/>
              </a:lnSpc>
            </a:pPr>
            <a:r>
              <a:rPr lang="zh-CN" altLang="en-US" b="1" dirty="0">
                <a:solidFill>
                  <a:schemeClr val="tx1">
                    <a:lumMod val="65000"/>
                    <a:lumOff val="35000"/>
                  </a:schemeClr>
                </a:solidFill>
                <a:cs typeface="+mn-ea"/>
                <a:sym typeface="+mn-lt"/>
              </a:rPr>
              <a:t>维保及</a:t>
            </a:r>
            <a:r>
              <a:rPr lang="zh-CN" altLang="en-US" b="1" dirty="0">
                <a:solidFill>
                  <a:schemeClr val="tx1">
                    <a:lumMod val="65000"/>
                    <a:lumOff val="35000"/>
                  </a:schemeClr>
                </a:solidFill>
                <a:cs typeface="+mn-ea"/>
                <a:sym typeface="+mn-lt"/>
              </a:rPr>
              <a:t>检维修</a:t>
            </a:r>
            <a:endParaRPr lang="zh-CN" altLang="en-US" b="1" dirty="0">
              <a:solidFill>
                <a:schemeClr val="tx1">
                  <a:lumMod val="65000"/>
                  <a:lumOff val="35000"/>
                </a:schemeClr>
              </a:solidFill>
              <a:cs typeface="+mn-ea"/>
              <a:sym typeface="+mn-lt"/>
            </a:endParaRPr>
          </a:p>
        </p:txBody>
      </p:sp>
      <p:sp>
        <p:nvSpPr>
          <p:cNvPr id="20" name="文本框 19"/>
          <p:cNvSpPr txBox="1"/>
          <p:nvPr/>
        </p:nvSpPr>
        <p:spPr>
          <a:xfrm>
            <a:off x="1707515" y="1682115"/>
            <a:ext cx="1488440" cy="328936"/>
          </a:xfrm>
          <a:prstGeom prst="rect">
            <a:avLst/>
          </a:prstGeom>
          <a:noFill/>
        </p:spPr>
        <p:txBody>
          <a:bodyPr wrap="square">
            <a:spAutoFit/>
          </a:bodyPr>
          <a:lstStyle/>
          <a:p>
            <a:pPr>
              <a:lnSpc>
                <a:spcPct val="120000"/>
              </a:lnSpc>
            </a:pPr>
            <a:r>
              <a:rPr lang="en-US" altLang="zh-CN" sz="1400" dirty="0">
                <a:solidFill>
                  <a:srgbClr val="2091D0"/>
                </a:solidFill>
                <a:cs typeface="+mn-ea"/>
                <a:sym typeface="+mn-lt"/>
              </a:rPr>
              <a:t>01</a:t>
            </a:r>
            <a:endParaRPr lang="en-US" altLang="zh-CN" sz="1400" dirty="0">
              <a:solidFill>
                <a:srgbClr val="2091D0"/>
              </a:solidFill>
              <a:cs typeface="+mn-ea"/>
              <a:sym typeface="+mn-lt"/>
            </a:endParaRPr>
          </a:p>
        </p:txBody>
      </p:sp>
      <p:sp>
        <p:nvSpPr>
          <p:cNvPr id="21" name="文本框 20"/>
          <p:cNvSpPr txBox="1"/>
          <p:nvPr/>
        </p:nvSpPr>
        <p:spPr>
          <a:xfrm>
            <a:off x="8570279" y="2375539"/>
            <a:ext cx="1477228" cy="328936"/>
          </a:xfrm>
          <a:prstGeom prst="rect">
            <a:avLst/>
          </a:prstGeom>
          <a:noFill/>
        </p:spPr>
        <p:txBody>
          <a:bodyPr wrap="square">
            <a:spAutoFit/>
          </a:bodyPr>
          <a:lstStyle/>
          <a:p>
            <a:pPr algn="l">
              <a:lnSpc>
                <a:spcPct val="120000"/>
              </a:lnSpc>
              <a:buClrTx/>
              <a:buSzTx/>
              <a:buFontTx/>
            </a:pPr>
            <a:r>
              <a:rPr lang="en-US" altLang="zh-CN" sz="1400" dirty="0">
                <a:solidFill>
                  <a:srgbClr val="2091D0"/>
                </a:solidFill>
                <a:cs typeface="+mn-ea"/>
                <a:sym typeface="+mn-lt"/>
              </a:rPr>
              <a:t>02</a:t>
            </a:r>
            <a:endParaRPr lang="en-US" altLang="zh-CN" sz="1400" dirty="0">
              <a:solidFill>
                <a:srgbClr val="2091D0"/>
              </a:solidFill>
              <a:cs typeface="+mn-ea"/>
              <a:sym typeface="+mn-lt"/>
            </a:endParaRPr>
          </a:p>
        </p:txBody>
      </p:sp>
      <p:sp>
        <p:nvSpPr>
          <p:cNvPr id="22" name="文本框 21"/>
          <p:cNvSpPr txBox="1"/>
          <p:nvPr/>
        </p:nvSpPr>
        <p:spPr>
          <a:xfrm>
            <a:off x="1707515" y="3942080"/>
            <a:ext cx="1488440" cy="328936"/>
          </a:xfrm>
          <a:prstGeom prst="rect">
            <a:avLst/>
          </a:prstGeom>
          <a:noFill/>
        </p:spPr>
        <p:txBody>
          <a:bodyPr wrap="square">
            <a:spAutoFit/>
          </a:bodyPr>
          <a:lstStyle/>
          <a:p>
            <a:pPr algn="l">
              <a:lnSpc>
                <a:spcPct val="120000"/>
              </a:lnSpc>
              <a:buClrTx/>
              <a:buSzTx/>
              <a:buFontTx/>
            </a:pPr>
            <a:r>
              <a:rPr lang="en-US" altLang="zh-CN" sz="1400" dirty="0">
                <a:solidFill>
                  <a:srgbClr val="2091D0"/>
                </a:solidFill>
                <a:cs typeface="+mn-ea"/>
                <a:sym typeface="+mn-lt"/>
              </a:rPr>
              <a:t>03</a:t>
            </a:r>
            <a:endParaRPr lang="en-US" altLang="zh-CN" sz="1400" dirty="0">
              <a:solidFill>
                <a:srgbClr val="2091D0"/>
              </a:solidFill>
              <a:cs typeface="+mn-ea"/>
              <a:sym typeface="+mn-lt"/>
            </a:endParaRPr>
          </a:p>
        </p:txBody>
      </p:sp>
      <p:sp>
        <p:nvSpPr>
          <p:cNvPr id="43" name="文本框 42"/>
          <p:cNvSpPr txBox="1"/>
          <p:nvPr/>
        </p:nvSpPr>
        <p:spPr>
          <a:xfrm>
            <a:off x="8570279" y="4635687"/>
            <a:ext cx="1477228" cy="328936"/>
          </a:xfrm>
          <a:prstGeom prst="rect">
            <a:avLst/>
          </a:prstGeom>
          <a:noFill/>
        </p:spPr>
        <p:txBody>
          <a:bodyPr wrap="square">
            <a:spAutoFit/>
          </a:bodyPr>
          <a:lstStyle/>
          <a:p>
            <a:pPr algn="l">
              <a:lnSpc>
                <a:spcPct val="120000"/>
              </a:lnSpc>
              <a:buClrTx/>
              <a:buSzTx/>
              <a:buFontTx/>
            </a:pPr>
            <a:r>
              <a:rPr lang="en-US" altLang="zh-CN" sz="1400" dirty="0">
                <a:solidFill>
                  <a:srgbClr val="2091D0"/>
                </a:solidFill>
                <a:cs typeface="+mn-ea"/>
                <a:sym typeface="+mn-lt"/>
              </a:rPr>
              <a:t>04</a:t>
            </a:r>
            <a:endParaRPr lang="en-US" altLang="zh-CN" sz="1400" dirty="0">
              <a:solidFill>
                <a:srgbClr val="2091D0"/>
              </a:solidFill>
              <a:cs typeface="+mn-ea"/>
              <a:sym typeface="+mn-lt"/>
            </a:endParaRPr>
          </a:p>
        </p:txBody>
      </p:sp>
      <p:sp>
        <p:nvSpPr>
          <p:cNvPr id="7" name="TextBox 9"/>
          <p:cNvSpPr txBox="1"/>
          <p:nvPr/>
        </p:nvSpPr>
        <p:spPr>
          <a:xfrm>
            <a:off x="90837" y="6701452"/>
            <a:ext cx="1224136" cy="118430"/>
          </a:xfrm>
          <a:prstGeom prst="rect">
            <a:avLst/>
          </a:prstGeom>
          <a:noFill/>
        </p:spPr>
        <p:txBody>
          <a:bodyPr wrap="square" rtlCol="0">
            <a:spAutoFit/>
          </a:bodyPr>
          <a:lstStyle/>
          <a:p>
            <a:pPr>
              <a:lnSpc>
                <a:spcPct val="200000"/>
              </a:lnSpc>
            </a:pPr>
            <a:r>
              <a:rPr lang="en-US" altLang="zh-CN" sz="100" dirty="0">
                <a:solidFill>
                  <a:schemeClr val="accent3">
                    <a:lumMod val="20000"/>
                    <a:lumOff val="80000"/>
                  </a:schemeClr>
                </a:solidFill>
                <a:latin typeface="微软雅黑" panose="020B0503020204020204" pitchFamily="34" charset="-122"/>
              </a:rPr>
              <a:t>PPT</a:t>
            </a:r>
            <a:r>
              <a:rPr lang="zh-CN" altLang="en-US" sz="100" dirty="0">
                <a:solidFill>
                  <a:schemeClr val="accent3">
                    <a:lumMod val="20000"/>
                    <a:lumOff val="80000"/>
                  </a:schemeClr>
                </a:solidFill>
                <a:latin typeface="微软雅黑" panose="020B0503020204020204" pitchFamily="34" charset="-122"/>
              </a:rPr>
              <a:t>下载 </a:t>
            </a:r>
            <a:r>
              <a:rPr lang="en-US" altLang="zh-CN" sz="100" dirty="0">
                <a:solidFill>
                  <a:schemeClr val="accent3">
                    <a:lumMod val="20000"/>
                    <a:lumOff val="80000"/>
                  </a:schemeClr>
                </a:solidFill>
                <a:latin typeface="微软雅黑" panose="020B0503020204020204" pitchFamily="34" charset="-122"/>
              </a:rPr>
              <a:t>http://www.1ppt.com/xiazai/</a:t>
            </a:r>
            <a:endParaRPr lang="en-US" altLang="zh-CN" sz="100" dirty="0">
              <a:solidFill>
                <a:schemeClr val="accent3">
                  <a:lumMod val="20000"/>
                  <a:lumOff val="80000"/>
                </a:schemeClr>
              </a:solidFill>
              <a:latin typeface="微软雅黑" panose="020B0503020204020204" pitchFamily="34" charset="-122"/>
            </a:endParaRPr>
          </a:p>
        </p:txBody>
      </p:sp>
      <p:pic>
        <p:nvPicPr>
          <p:cNvPr id="70658" name="Picture 3" descr="名片标"/>
          <p:cNvPicPr>
            <a:picLocks noChangeAspect="1" noChangeArrowheads="1"/>
          </p:cNvPicPr>
          <p:nvPr/>
        </p:nvPicPr>
        <p:blipFill>
          <a:blip r:embed="rId1"/>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0" fill="hold"/>
                                        <p:tgtEl>
                                          <p:spTgt spid="23"/>
                                        </p:tgtEl>
                                        <p:attrNameLst>
                                          <p:attrName>ppt_w</p:attrName>
                                        </p:attrNameLst>
                                      </p:cBhvr>
                                      <p:tavLst>
                                        <p:tav tm="0" fmla="#ppt_w*sin(2.5*pi*$)">
                                          <p:val>
                                            <p:fltVal val="0"/>
                                          </p:val>
                                        </p:tav>
                                        <p:tav tm="100000">
                                          <p:val>
                                            <p:fltVal val="1"/>
                                          </p:val>
                                        </p:tav>
                                      </p:tavLst>
                                    </p:anim>
                                    <p:anim calcmode="lin" valueType="num">
                                      <p:cBhvr>
                                        <p:cTn id="8" dur="5000" fill="hold"/>
                                        <p:tgtEl>
                                          <p:spTgt spid="23"/>
                                        </p:tgtEl>
                                        <p:attrNameLst>
                                          <p:attrName>ppt_h</p:attrName>
                                        </p:attrNameLst>
                                      </p:cBhvr>
                                      <p:tavLst>
                                        <p:tav tm="0">
                                          <p:val>
                                            <p:strVal val="#ppt_h"/>
                                          </p:val>
                                        </p:tav>
                                        <p:tav tm="100000">
                                          <p:val>
                                            <p:strVal val="#ppt_h"/>
                                          </p:val>
                                        </p:tav>
                                      </p:tavLst>
                                    </p:anim>
                                  </p:childTnLst>
                                </p:cTn>
                              </p:par>
                              <p:par>
                                <p:cTn id="9" presetID="19" presetClass="entr" presetSubtype="1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0" fill="hold"/>
                                        <p:tgtEl>
                                          <p:spTgt spid="24"/>
                                        </p:tgtEl>
                                        <p:attrNameLst>
                                          <p:attrName>ppt_w</p:attrName>
                                        </p:attrNameLst>
                                      </p:cBhvr>
                                      <p:tavLst>
                                        <p:tav tm="0" fmla="#ppt_w*sin(2.5*pi*$)">
                                          <p:val>
                                            <p:fltVal val="0"/>
                                          </p:val>
                                        </p:tav>
                                        <p:tav tm="100000">
                                          <p:val>
                                            <p:fltVal val="1"/>
                                          </p:val>
                                        </p:tav>
                                      </p:tavLst>
                                    </p:anim>
                                    <p:anim calcmode="lin" valueType="num">
                                      <p:cBhvr>
                                        <p:cTn id="12" dur="5000" fill="hold"/>
                                        <p:tgtEl>
                                          <p:spTgt spid="24"/>
                                        </p:tgtEl>
                                        <p:attrNameLst>
                                          <p:attrName>ppt_h</p:attrName>
                                        </p:attrNameLst>
                                      </p:cBhvr>
                                      <p:tavLst>
                                        <p:tav tm="0">
                                          <p:val>
                                            <p:strVal val="#ppt_h"/>
                                          </p:val>
                                        </p:tav>
                                        <p:tav tm="100000">
                                          <p:val>
                                            <p:strVal val="#ppt_h"/>
                                          </p:val>
                                        </p:tav>
                                      </p:tavLst>
                                    </p:anim>
                                  </p:childTnLst>
                                </p:cTn>
                              </p:par>
                              <p:par>
                                <p:cTn id="13" presetID="19" presetClass="entr" presetSubtype="1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0" fill="hold"/>
                                        <p:tgtEl>
                                          <p:spTgt spid="25"/>
                                        </p:tgtEl>
                                        <p:attrNameLst>
                                          <p:attrName>ppt_w</p:attrName>
                                        </p:attrNameLst>
                                      </p:cBhvr>
                                      <p:tavLst>
                                        <p:tav tm="0" fmla="#ppt_w*sin(2.5*pi*$)">
                                          <p:val>
                                            <p:fltVal val="0"/>
                                          </p:val>
                                        </p:tav>
                                        <p:tav tm="100000">
                                          <p:val>
                                            <p:fltVal val="1"/>
                                          </p:val>
                                        </p:tav>
                                      </p:tavLst>
                                    </p:anim>
                                    <p:anim calcmode="lin" valueType="num">
                                      <p:cBhvr>
                                        <p:cTn id="16" dur="5000" fill="hold"/>
                                        <p:tgtEl>
                                          <p:spTgt spid="25"/>
                                        </p:tgtEl>
                                        <p:attrNameLst>
                                          <p:attrName>ppt_h</p:attrName>
                                        </p:attrNameLst>
                                      </p:cBhvr>
                                      <p:tavLst>
                                        <p:tav tm="0">
                                          <p:val>
                                            <p:strVal val="#ppt_h"/>
                                          </p:val>
                                        </p:tav>
                                        <p:tav tm="100000">
                                          <p:val>
                                            <p:strVal val="#ppt_h"/>
                                          </p:val>
                                        </p:tav>
                                      </p:tavLst>
                                    </p:anim>
                                  </p:childTnLst>
                                </p:cTn>
                              </p:par>
                              <p:par>
                                <p:cTn id="17" presetID="19" presetClass="entr" presetSubtype="1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p:cTn id="19" dur="5000" fill="hold"/>
                                        <p:tgtEl>
                                          <p:spTgt spid="26"/>
                                        </p:tgtEl>
                                        <p:attrNameLst>
                                          <p:attrName>ppt_w</p:attrName>
                                        </p:attrNameLst>
                                      </p:cBhvr>
                                      <p:tavLst>
                                        <p:tav tm="0" fmla="#ppt_w*sin(2.5*pi*$)">
                                          <p:val>
                                            <p:fltVal val="0"/>
                                          </p:val>
                                        </p:tav>
                                        <p:tav tm="100000">
                                          <p:val>
                                            <p:fltVal val="1"/>
                                          </p:val>
                                        </p:tav>
                                      </p:tavLst>
                                    </p:anim>
                                    <p:anim calcmode="lin" valueType="num">
                                      <p:cBhvr>
                                        <p:cTn id="20" dur="5000" fill="hold"/>
                                        <p:tgtEl>
                                          <p:spTgt spid="26"/>
                                        </p:tgtEl>
                                        <p:attrNameLst>
                                          <p:attrName>ppt_h</p:attrName>
                                        </p:attrNameLst>
                                      </p:cBhvr>
                                      <p:tavLst>
                                        <p:tav tm="0">
                                          <p:val>
                                            <p:strVal val="#ppt_h"/>
                                          </p:val>
                                        </p:tav>
                                        <p:tav tm="100000">
                                          <p:val>
                                            <p:strVal val="#ppt_h"/>
                                          </p:val>
                                        </p:tav>
                                      </p:tavLst>
                                    </p:anim>
                                  </p:childTnLst>
                                </p:cTn>
                              </p:par>
                              <p:par>
                                <p:cTn id="21" presetID="19"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p:cTn id="23" dur="5000" fill="hold"/>
                                        <p:tgtEl>
                                          <p:spTgt spid="27"/>
                                        </p:tgtEl>
                                        <p:attrNameLst>
                                          <p:attrName>ppt_w</p:attrName>
                                        </p:attrNameLst>
                                      </p:cBhvr>
                                      <p:tavLst>
                                        <p:tav tm="0" fmla="#ppt_w*sin(2.5*pi*$)">
                                          <p:val>
                                            <p:fltVal val="0"/>
                                          </p:val>
                                        </p:tav>
                                        <p:tav tm="100000">
                                          <p:val>
                                            <p:fltVal val="1"/>
                                          </p:val>
                                        </p:tav>
                                      </p:tavLst>
                                    </p:anim>
                                    <p:anim calcmode="lin" valueType="num">
                                      <p:cBhvr>
                                        <p:cTn id="24" dur="5000" fill="hold"/>
                                        <p:tgtEl>
                                          <p:spTgt spid="27"/>
                                        </p:tgtEl>
                                        <p:attrNameLst>
                                          <p:attrName>ppt_h</p:attrName>
                                        </p:attrNameLst>
                                      </p:cBhvr>
                                      <p:tavLst>
                                        <p:tav tm="0">
                                          <p:val>
                                            <p:strVal val="#ppt_h"/>
                                          </p:val>
                                        </p:tav>
                                        <p:tav tm="100000">
                                          <p:val>
                                            <p:strVal val="#ppt_h"/>
                                          </p:val>
                                        </p:tav>
                                      </p:tavLst>
                                    </p:anim>
                                  </p:childTnLst>
                                </p:cTn>
                              </p:par>
                              <p:par>
                                <p:cTn id="25" presetID="19" presetClass="entr" presetSubtype="1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p:cTn id="27" dur="5000" fill="hold"/>
                                        <p:tgtEl>
                                          <p:spTgt spid="28"/>
                                        </p:tgtEl>
                                        <p:attrNameLst>
                                          <p:attrName>ppt_w</p:attrName>
                                        </p:attrNameLst>
                                      </p:cBhvr>
                                      <p:tavLst>
                                        <p:tav tm="0" fmla="#ppt_w*sin(2.5*pi*$)">
                                          <p:val>
                                            <p:fltVal val="0"/>
                                          </p:val>
                                        </p:tav>
                                        <p:tav tm="100000">
                                          <p:val>
                                            <p:fltVal val="1"/>
                                          </p:val>
                                        </p:tav>
                                      </p:tavLst>
                                    </p:anim>
                                    <p:anim calcmode="lin" valueType="num">
                                      <p:cBhvr>
                                        <p:cTn id="28" dur="5000" fill="hold"/>
                                        <p:tgtEl>
                                          <p:spTgt spid="28"/>
                                        </p:tgtEl>
                                        <p:attrNameLst>
                                          <p:attrName>ppt_h</p:attrName>
                                        </p:attrNameLst>
                                      </p:cBhvr>
                                      <p:tavLst>
                                        <p:tav tm="0">
                                          <p:val>
                                            <p:strVal val="#ppt_h"/>
                                          </p:val>
                                        </p:tav>
                                        <p:tav tm="100000">
                                          <p:val>
                                            <p:strVal val="#ppt_h"/>
                                          </p:val>
                                        </p:tav>
                                      </p:tavLst>
                                    </p:anim>
                                  </p:childTnLst>
                                </p:cTn>
                              </p:par>
                              <p:par>
                                <p:cTn id="29" presetID="19" presetClass="entr" presetSubtype="1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0" fill="hold"/>
                                        <p:tgtEl>
                                          <p:spTgt spid="29"/>
                                        </p:tgtEl>
                                        <p:attrNameLst>
                                          <p:attrName>ppt_w</p:attrName>
                                        </p:attrNameLst>
                                      </p:cBhvr>
                                      <p:tavLst>
                                        <p:tav tm="0" fmla="#ppt_w*sin(2.5*pi*$)">
                                          <p:val>
                                            <p:fltVal val="0"/>
                                          </p:val>
                                        </p:tav>
                                        <p:tav tm="100000">
                                          <p:val>
                                            <p:fltVal val="1"/>
                                          </p:val>
                                        </p:tav>
                                      </p:tavLst>
                                    </p:anim>
                                    <p:anim calcmode="lin" valueType="num">
                                      <p:cBhvr>
                                        <p:cTn id="32" dur="5000" fill="hold"/>
                                        <p:tgtEl>
                                          <p:spTgt spid="29"/>
                                        </p:tgtEl>
                                        <p:attrNameLst>
                                          <p:attrName>ppt_h</p:attrName>
                                        </p:attrNameLst>
                                      </p:cBhvr>
                                      <p:tavLst>
                                        <p:tav tm="0">
                                          <p:val>
                                            <p:strVal val="#ppt_h"/>
                                          </p:val>
                                        </p:tav>
                                        <p:tav tm="100000">
                                          <p:val>
                                            <p:strVal val="#ppt_h"/>
                                          </p:val>
                                        </p:tav>
                                      </p:tavLst>
                                    </p:anim>
                                  </p:childTnLst>
                                </p:cTn>
                              </p:par>
                              <p:par>
                                <p:cTn id="33" presetID="19" presetClass="entr" presetSubtype="1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0" fill="hold"/>
                                        <p:tgtEl>
                                          <p:spTgt spid="30"/>
                                        </p:tgtEl>
                                        <p:attrNameLst>
                                          <p:attrName>ppt_w</p:attrName>
                                        </p:attrNameLst>
                                      </p:cBhvr>
                                      <p:tavLst>
                                        <p:tav tm="0" fmla="#ppt_w*sin(2.5*pi*$)">
                                          <p:val>
                                            <p:fltVal val="0"/>
                                          </p:val>
                                        </p:tav>
                                        <p:tav tm="100000">
                                          <p:val>
                                            <p:fltVal val="1"/>
                                          </p:val>
                                        </p:tav>
                                      </p:tavLst>
                                    </p:anim>
                                    <p:anim calcmode="lin" valueType="num">
                                      <p:cBhvr>
                                        <p:cTn id="36" dur="5000" fill="hold"/>
                                        <p:tgtEl>
                                          <p:spTgt spid="30"/>
                                        </p:tgtEl>
                                        <p:attrNameLst>
                                          <p:attrName>ppt_h</p:attrName>
                                        </p:attrNameLst>
                                      </p:cBhvr>
                                      <p:tavLst>
                                        <p:tav tm="0">
                                          <p:val>
                                            <p:strVal val="#ppt_h"/>
                                          </p:val>
                                        </p:tav>
                                        <p:tav tm="100000">
                                          <p:val>
                                            <p:strVal val="#ppt_h"/>
                                          </p:val>
                                        </p:tav>
                                      </p:tavLst>
                                    </p:anim>
                                  </p:childTnLst>
                                </p:cTn>
                              </p:par>
                              <p:par>
                                <p:cTn id="37" presetID="19" presetClass="entr" presetSubtype="1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 calcmode="lin" valueType="num">
                                      <p:cBhvr>
                                        <p:cTn id="39" dur="5000" fill="hold"/>
                                        <p:tgtEl>
                                          <p:spTgt spid="31"/>
                                        </p:tgtEl>
                                        <p:attrNameLst>
                                          <p:attrName>ppt_w</p:attrName>
                                        </p:attrNameLst>
                                      </p:cBhvr>
                                      <p:tavLst>
                                        <p:tav tm="0" fmla="#ppt_w*sin(2.5*pi*$)">
                                          <p:val>
                                            <p:fltVal val="0"/>
                                          </p:val>
                                        </p:tav>
                                        <p:tav tm="100000">
                                          <p:val>
                                            <p:fltVal val="1"/>
                                          </p:val>
                                        </p:tav>
                                      </p:tavLst>
                                    </p:anim>
                                    <p:anim calcmode="lin" valueType="num">
                                      <p:cBhvr>
                                        <p:cTn id="40" dur="5000" fill="hold"/>
                                        <p:tgtEl>
                                          <p:spTgt spid="31"/>
                                        </p:tgtEl>
                                        <p:attrNameLst>
                                          <p:attrName>ppt_h</p:attrName>
                                        </p:attrNameLst>
                                      </p:cBhvr>
                                      <p:tavLst>
                                        <p:tav tm="0">
                                          <p:val>
                                            <p:strVal val="#ppt_h"/>
                                          </p:val>
                                        </p:tav>
                                        <p:tav tm="100000">
                                          <p:val>
                                            <p:strVal val="#ppt_h"/>
                                          </p:val>
                                        </p:tav>
                                      </p:tavLst>
                                    </p:anim>
                                  </p:childTnLst>
                                </p:cTn>
                              </p:par>
                              <p:par>
                                <p:cTn id="41" presetID="19" presetClass="entr" presetSubtype="1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0" fill="hold"/>
                                        <p:tgtEl>
                                          <p:spTgt spid="32"/>
                                        </p:tgtEl>
                                        <p:attrNameLst>
                                          <p:attrName>ppt_w</p:attrName>
                                        </p:attrNameLst>
                                      </p:cBhvr>
                                      <p:tavLst>
                                        <p:tav tm="0" fmla="#ppt_w*sin(2.5*pi*$)">
                                          <p:val>
                                            <p:fltVal val="0"/>
                                          </p:val>
                                        </p:tav>
                                        <p:tav tm="100000">
                                          <p:val>
                                            <p:fltVal val="1"/>
                                          </p:val>
                                        </p:tav>
                                      </p:tavLst>
                                    </p:anim>
                                    <p:anim calcmode="lin" valueType="num">
                                      <p:cBhvr>
                                        <p:cTn id="44" dur="5000" fill="hold"/>
                                        <p:tgtEl>
                                          <p:spTgt spid="32"/>
                                        </p:tgtEl>
                                        <p:attrNameLst>
                                          <p:attrName>ppt_h</p:attrName>
                                        </p:attrNameLst>
                                      </p:cBhvr>
                                      <p:tavLst>
                                        <p:tav tm="0">
                                          <p:val>
                                            <p:strVal val="#ppt_h"/>
                                          </p:val>
                                        </p:tav>
                                        <p:tav tm="100000">
                                          <p:val>
                                            <p:strVal val="#ppt_h"/>
                                          </p:val>
                                        </p:tav>
                                      </p:tavLst>
                                    </p:anim>
                                  </p:childTnLst>
                                </p:cTn>
                              </p:par>
                              <p:par>
                                <p:cTn id="45" presetID="19" presetClass="entr" presetSubtype="1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0" fill="hold"/>
                                        <p:tgtEl>
                                          <p:spTgt spid="33"/>
                                        </p:tgtEl>
                                        <p:attrNameLst>
                                          <p:attrName>ppt_w</p:attrName>
                                        </p:attrNameLst>
                                      </p:cBhvr>
                                      <p:tavLst>
                                        <p:tav tm="0" fmla="#ppt_w*sin(2.5*pi*$)">
                                          <p:val>
                                            <p:fltVal val="0"/>
                                          </p:val>
                                        </p:tav>
                                        <p:tav tm="100000">
                                          <p:val>
                                            <p:fltVal val="1"/>
                                          </p:val>
                                        </p:tav>
                                      </p:tavLst>
                                    </p:anim>
                                    <p:anim calcmode="lin" valueType="num">
                                      <p:cBhvr>
                                        <p:cTn id="48" dur="5000" fill="hold"/>
                                        <p:tgtEl>
                                          <p:spTgt spid="33"/>
                                        </p:tgtEl>
                                        <p:attrNameLst>
                                          <p:attrName>ppt_h</p:attrName>
                                        </p:attrNameLst>
                                      </p:cBhvr>
                                      <p:tavLst>
                                        <p:tav tm="0">
                                          <p:val>
                                            <p:strVal val="#ppt_h"/>
                                          </p:val>
                                        </p:tav>
                                        <p:tav tm="100000">
                                          <p:val>
                                            <p:strVal val="#ppt_h"/>
                                          </p:val>
                                        </p:tav>
                                      </p:tavLst>
                                    </p:anim>
                                  </p:childTnLst>
                                </p:cTn>
                              </p:par>
                              <p:par>
                                <p:cTn id="49" presetID="19" presetClass="entr" presetSubtype="1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0" fill="hold"/>
                                        <p:tgtEl>
                                          <p:spTgt spid="34"/>
                                        </p:tgtEl>
                                        <p:attrNameLst>
                                          <p:attrName>ppt_w</p:attrName>
                                        </p:attrNameLst>
                                      </p:cBhvr>
                                      <p:tavLst>
                                        <p:tav tm="0" fmla="#ppt_w*sin(2.5*pi*$)">
                                          <p:val>
                                            <p:fltVal val="0"/>
                                          </p:val>
                                        </p:tav>
                                        <p:tav tm="100000">
                                          <p:val>
                                            <p:fltVal val="1"/>
                                          </p:val>
                                        </p:tav>
                                      </p:tavLst>
                                    </p:anim>
                                    <p:anim calcmode="lin" valueType="num">
                                      <p:cBhvr>
                                        <p:cTn id="52" dur="5000" fill="hold"/>
                                        <p:tgtEl>
                                          <p:spTgt spid="34"/>
                                        </p:tgtEl>
                                        <p:attrNameLst>
                                          <p:attrName>ppt_h</p:attrName>
                                        </p:attrNameLst>
                                      </p:cBhvr>
                                      <p:tavLst>
                                        <p:tav tm="0">
                                          <p:val>
                                            <p:strVal val="#ppt_h"/>
                                          </p:val>
                                        </p:tav>
                                        <p:tav tm="100000">
                                          <p:val>
                                            <p:strVal val="#ppt_h"/>
                                          </p:val>
                                        </p:tav>
                                      </p:tavLst>
                                    </p:anim>
                                  </p:childTnLst>
                                </p:cTn>
                              </p:par>
                              <p:par>
                                <p:cTn id="53" presetID="19" presetClass="entr" presetSubtype="1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5000" fill="hold"/>
                                        <p:tgtEl>
                                          <p:spTgt spid="35"/>
                                        </p:tgtEl>
                                        <p:attrNameLst>
                                          <p:attrName>ppt_w</p:attrName>
                                        </p:attrNameLst>
                                      </p:cBhvr>
                                      <p:tavLst>
                                        <p:tav tm="0" fmla="#ppt_w*sin(2.5*pi*$)">
                                          <p:val>
                                            <p:fltVal val="0"/>
                                          </p:val>
                                        </p:tav>
                                        <p:tav tm="100000">
                                          <p:val>
                                            <p:fltVal val="1"/>
                                          </p:val>
                                        </p:tav>
                                      </p:tavLst>
                                    </p:anim>
                                    <p:anim calcmode="lin" valueType="num">
                                      <p:cBhvr>
                                        <p:cTn id="56" dur="5000" fill="hold"/>
                                        <p:tgtEl>
                                          <p:spTgt spid="35"/>
                                        </p:tgtEl>
                                        <p:attrNameLst>
                                          <p:attrName>ppt_h</p:attrName>
                                        </p:attrNameLst>
                                      </p:cBhvr>
                                      <p:tavLst>
                                        <p:tav tm="0">
                                          <p:val>
                                            <p:strVal val="#ppt_h"/>
                                          </p:val>
                                        </p:tav>
                                        <p:tav tm="100000">
                                          <p:val>
                                            <p:strVal val="#ppt_h"/>
                                          </p:val>
                                        </p:tav>
                                      </p:tavLst>
                                    </p:anim>
                                  </p:childTnLst>
                                </p:cTn>
                              </p:par>
                              <p:par>
                                <p:cTn id="57" presetID="19" presetClass="entr" presetSubtype="10" fill="hold" nodeType="withEffect">
                                  <p:stCondLst>
                                    <p:cond delay="0"/>
                                  </p:stCondLst>
                                  <p:childTnLst>
                                    <p:set>
                                      <p:cBhvr>
                                        <p:cTn id="58" dur="1" fill="hold">
                                          <p:stCondLst>
                                            <p:cond delay="0"/>
                                          </p:stCondLst>
                                        </p:cTn>
                                        <p:tgtEl>
                                          <p:spTgt spid="36"/>
                                        </p:tgtEl>
                                        <p:attrNameLst>
                                          <p:attrName>style.visibility</p:attrName>
                                        </p:attrNameLst>
                                      </p:cBhvr>
                                      <p:to>
                                        <p:strVal val="visible"/>
                                      </p:to>
                                    </p:set>
                                    <p:anim calcmode="lin" valueType="num">
                                      <p:cBhvr>
                                        <p:cTn id="59" dur="5000" fill="hold"/>
                                        <p:tgtEl>
                                          <p:spTgt spid="36"/>
                                        </p:tgtEl>
                                        <p:attrNameLst>
                                          <p:attrName>ppt_w</p:attrName>
                                        </p:attrNameLst>
                                      </p:cBhvr>
                                      <p:tavLst>
                                        <p:tav tm="0" fmla="#ppt_w*sin(2.5*pi*$)">
                                          <p:val>
                                            <p:fltVal val="0"/>
                                          </p:val>
                                        </p:tav>
                                        <p:tav tm="100000">
                                          <p:val>
                                            <p:fltVal val="1"/>
                                          </p:val>
                                        </p:tav>
                                      </p:tavLst>
                                    </p:anim>
                                    <p:anim calcmode="lin" valueType="num">
                                      <p:cBhvr>
                                        <p:cTn id="60" dur="5000" fill="hold"/>
                                        <p:tgtEl>
                                          <p:spTgt spid="36"/>
                                        </p:tgtEl>
                                        <p:attrNameLst>
                                          <p:attrName>ppt_h</p:attrName>
                                        </p:attrNameLst>
                                      </p:cBhvr>
                                      <p:tavLst>
                                        <p:tav tm="0">
                                          <p:val>
                                            <p:strVal val="#ppt_h"/>
                                          </p:val>
                                        </p:tav>
                                        <p:tav tm="100000">
                                          <p:val>
                                            <p:strVal val="#ppt_h"/>
                                          </p:val>
                                        </p:tav>
                                      </p:tavLst>
                                    </p:anim>
                                  </p:childTnLst>
                                </p:cTn>
                              </p:par>
                              <p:par>
                                <p:cTn id="61" presetID="19" presetClass="entr" presetSubtype="1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0" fill="hold"/>
                                        <p:tgtEl>
                                          <p:spTgt spid="37"/>
                                        </p:tgtEl>
                                        <p:attrNameLst>
                                          <p:attrName>ppt_w</p:attrName>
                                        </p:attrNameLst>
                                      </p:cBhvr>
                                      <p:tavLst>
                                        <p:tav tm="0" fmla="#ppt_w*sin(2.5*pi*$)">
                                          <p:val>
                                            <p:fltVal val="0"/>
                                          </p:val>
                                        </p:tav>
                                        <p:tav tm="100000">
                                          <p:val>
                                            <p:fltVal val="1"/>
                                          </p:val>
                                        </p:tav>
                                      </p:tavLst>
                                    </p:anim>
                                    <p:anim calcmode="lin" valueType="num">
                                      <p:cBhvr>
                                        <p:cTn id="64" dur="5000" fill="hold"/>
                                        <p:tgtEl>
                                          <p:spTgt spid="37"/>
                                        </p:tgtEl>
                                        <p:attrNameLst>
                                          <p:attrName>ppt_h</p:attrName>
                                        </p:attrNameLst>
                                      </p:cBhvr>
                                      <p:tavLst>
                                        <p:tav tm="0">
                                          <p:val>
                                            <p:strVal val="#ppt_h"/>
                                          </p:val>
                                        </p:tav>
                                        <p:tav tm="100000">
                                          <p:val>
                                            <p:strVal val="#ppt_h"/>
                                          </p:val>
                                        </p:tav>
                                      </p:tavLst>
                                    </p:anim>
                                  </p:childTnLst>
                                </p:cTn>
                              </p:par>
                              <p:par>
                                <p:cTn id="65" presetID="19" presetClass="entr" presetSubtype="1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0" fill="hold"/>
                                        <p:tgtEl>
                                          <p:spTgt spid="38"/>
                                        </p:tgtEl>
                                        <p:attrNameLst>
                                          <p:attrName>ppt_w</p:attrName>
                                        </p:attrNameLst>
                                      </p:cBhvr>
                                      <p:tavLst>
                                        <p:tav tm="0" fmla="#ppt_w*sin(2.5*pi*$)">
                                          <p:val>
                                            <p:fltVal val="0"/>
                                          </p:val>
                                        </p:tav>
                                        <p:tav tm="100000">
                                          <p:val>
                                            <p:fltVal val="1"/>
                                          </p:val>
                                        </p:tav>
                                      </p:tavLst>
                                    </p:anim>
                                    <p:anim calcmode="lin" valueType="num">
                                      <p:cBhvr>
                                        <p:cTn id="68" dur="5000" fill="hold"/>
                                        <p:tgtEl>
                                          <p:spTgt spid="38"/>
                                        </p:tgtEl>
                                        <p:attrNameLst>
                                          <p:attrName>ppt_h</p:attrName>
                                        </p:attrNameLst>
                                      </p:cBhvr>
                                      <p:tavLst>
                                        <p:tav tm="0">
                                          <p:val>
                                            <p:strVal val="#ppt_h"/>
                                          </p:val>
                                        </p:tav>
                                        <p:tav tm="100000">
                                          <p:val>
                                            <p:strVal val="#ppt_h"/>
                                          </p:val>
                                        </p:tav>
                                      </p:tavLst>
                                    </p:anim>
                                  </p:childTnLst>
                                </p:cTn>
                              </p:par>
                              <p:par>
                                <p:cTn id="69" presetID="19" presetClass="entr" presetSubtype="1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p:cTn id="71" dur="5000" fill="hold"/>
                                        <p:tgtEl>
                                          <p:spTgt spid="39"/>
                                        </p:tgtEl>
                                        <p:attrNameLst>
                                          <p:attrName>ppt_w</p:attrName>
                                        </p:attrNameLst>
                                      </p:cBhvr>
                                      <p:tavLst>
                                        <p:tav tm="0" fmla="#ppt_w*sin(2.5*pi*$)">
                                          <p:val>
                                            <p:fltVal val="0"/>
                                          </p:val>
                                        </p:tav>
                                        <p:tav tm="100000">
                                          <p:val>
                                            <p:fltVal val="1"/>
                                          </p:val>
                                        </p:tav>
                                      </p:tavLst>
                                    </p:anim>
                                    <p:anim calcmode="lin" valueType="num">
                                      <p:cBhvr>
                                        <p:cTn id="72" dur="5000" fill="hold"/>
                                        <p:tgtEl>
                                          <p:spTgt spid="39"/>
                                        </p:tgtEl>
                                        <p:attrNameLst>
                                          <p:attrName>ppt_h</p:attrName>
                                        </p:attrNameLst>
                                      </p:cBhvr>
                                      <p:tavLst>
                                        <p:tav tm="0">
                                          <p:val>
                                            <p:strVal val="#ppt_h"/>
                                          </p:val>
                                        </p:tav>
                                        <p:tav tm="100000">
                                          <p:val>
                                            <p:strVal val="#ppt_h"/>
                                          </p:val>
                                        </p:tav>
                                      </p:tavLst>
                                    </p:anim>
                                  </p:childTnLst>
                                </p:cTn>
                              </p:par>
                              <p:par>
                                <p:cTn id="73" presetID="19" presetClass="entr" presetSubtype="1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p:cTn id="75" dur="5000" fill="hold"/>
                                        <p:tgtEl>
                                          <p:spTgt spid="40"/>
                                        </p:tgtEl>
                                        <p:attrNameLst>
                                          <p:attrName>ppt_w</p:attrName>
                                        </p:attrNameLst>
                                      </p:cBhvr>
                                      <p:tavLst>
                                        <p:tav tm="0" fmla="#ppt_w*sin(2.5*pi*$)">
                                          <p:val>
                                            <p:fltVal val="0"/>
                                          </p:val>
                                        </p:tav>
                                        <p:tav tm="100000">
                                          <p:val>
                                            <p:fltVal val="1"/>
                                          </p:val>
                                        </p:tav>
                                      </p:tavLst>
                                    </p:anim>
                                    <p:anim calcmode="lin" valueType="num">
                                      <p:cBhvr>
                                        <p:cTn id="76" dur="5000" fill="hold"/>
                                        <p:tgtEl>
                                          <p:spTgt spid="40"/>
                                        </p:tgtEl>
                                        <p:attrNameLst>
                                          <p:attrName>ppt_h</p:attrName>
                                        </p:attrNameLst>
                                      </p:cBhvr>
                                      <p:tavLst>
                                        <p:tav tm="0">
                                          <p:val>
                                            <p:strVal val="#ppt_h"/>
                                          </p:val>
                                        </p:tav>
                                        <p:tav tm="100000">
                                          <p:val>
                                            <p:strVal val="#ppt_h"/>
                                          </p:val>
                                        </p:tav>
                                      </p:tavLst>
                                    </p:anim>
                                  </p:childTnLst>
                                </p:cTn>
                              </p:par>
                              <p:par>
                                <p:cTn id="77" presetID="19" presetClass="entr" presetSubtype="10" fill="hold" grpId="0" nodeType="withEffect">
                                  <p:stCondLst>
                                    <p:cond delay="0"/>
                                  </p:stCondLst>
                                  <p:childTnLst>
                                    <p:set>
                                      <p:cBhvr>
                                        <p:cTn id="78" dur="1" fill="hold">
                                          <p:stCondLst>
                                            <p:cond delay="0"/>
                                          </p:stCondLst>
                                        </p:cTn>
                                        <p:tgtEl>
                                          <p:spTgt spid="41"/>
                                        </p:tgtEl>
                                        <p:attrNameLst>
                                          <p:attrName>style.visibility</p:attrName>
                                        </p:attrNameLst>
                                      </p:cBhvr>
                                      <p:to>
                                        <p:strVal val="visible"/>
                                      </p:to>
                                    </p:set>
                                    <p:anim calcmode="lin" valueType="num">
                                      <p:cBhvr>
                                        <p:cTn id="79" dur="5000" fill="hold"/>
                                        <p:tgtEl>
                                          <p:spTgt spid="41"/>
                                        </p:tgtEl>
                                        <p:attrNameLst>
                                          <p:attrName>ppt_w</p:attrName>
                                        </p:attrNameLst>
                                      </p:cBhvr>
                                      <p:tavLst>
                                        <p:tav tm="0" fmla="#ppt_w*sin(2.5*pi*$)">
                                          <p:val>
                                            <p:fltVal val="0"/>
                                          </p:val>
                                        </p:tav>
                                        <p:tav tm="100000">
                                          <p:val>
                                            <p:fltVal val="1"/>
                                          </p:val>
                                        </p:tav>
                                      </p:tavLst>
                                    </p:anim>
                                    <p:anim calcmode="lin" valueType="num">
                                      <p:cBhvr>
                                        <p:cTn id="80" dur="5000" fill="hold"/>
                                        <p:tgtEl>
                                          <p:spTgt spid="41"/>
                                        </p:tgtEl>
                                        <p:attrNameLst>
                                          <p:attrName>ppt_h</p:attrName>
                                        </p:attrNameLst>
                                      </p:cBhvr>
                                      <p:tavLst>
                                        <p:tav tm="0">
                                          <p:val>
                                            <p:strVal val="#ppt_h"/>
                                          </p:val>
                                        </p:tav>
                                        <p:tav tm="100000">
                                          <p:val>
                                            <p:strVal val="#ppt_h"/>
                                          </p:val>
                                        </p:tav>
                                      </p:tavLst>
                                    </p:anim>
                                  </p:childTnLst>
                                </p:cTn>
                              </p:par>
                              <p:par>
                                <p:cTn id="81" presetID="19" presetClass="entr" presetSubtype="1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anim calcmode="lin" valueType="num">
                                      <p:cBhvr>
                                        <p:cTn id="83" dur="5000" fill="hold"/>
                                        <p:tgtEl>
                                          <p:spTgt spid="42"/>
                                        </p:tgtEl>
                                        <p:attrNameLst>
                                          <p:attrName>ppt_w</p:attrName>
                                        </p:attrNameLst>
                                      </p:cBhvr>
                                      <p:tavLst>
                                        <p:tav tm="0" fmla="#ppt_w*sin(2.5*pi*$)">
                                          <p:val>
                                            <p:fltVal val="0"/>
                                          </p:val>
                                        </p:tav>
                                        <p:tav tm="100000">
                                          <p:val>
                                            <p:fltVal val="1"/>
                                          </p:val>
                                        </p:tav>
                                      </p:tavLst>
                                    </p:anim>
                                    <p:anim calcmode="lin" valueType="num">
                                      <p:cBhvr>
                                        <p:cTn id="84" dur="5000" fill="hold"/>
                                        <p:tgtEl>
                                          <p:spTgt spid="42"/>
                                        </p:tgtEl>
                                        <p:attrNameLst>
                                          <p:attrName>ppt_h</p:attrName>
                                        </p:attrNameLst>
                                      </p:cBhvr>
                                      <p:tavLst>
                                        <p:tav tm="0">
                                          <p:val>
                                            <p:strVal val="#ppt_h"/>
                                          </p:val>
                                        </p:tav>
                                        <p:tav tm="100000">
                                          <p:val>
                                            <p:strVal val="#ppt_h"/>
                                          </p:val>
                                        </p:tav>
                                      </p:tavLst>
                                    </p:anim>
                                  </p:childTnLst>
                                </p:cTn>
                              </p:par>
                              <p:par>
                                <p:cTn id="85" presetID="52" presetClass="entr" presetSubtype="0" fill="hold" grpId="0" nodeType="withEffect">
                                  <p:stCondLst>
                                    <p:cond delay="0"/>
                                  </p:stCondLst>
                                  <p:childTnLst>
                                    <p:set>
                                      <p:cBhvr>
                                        <p:cTn id="86" dur="1" fill="hold">
                                          <p:stCondLst>
                                            <p:cond delay="0"/>
                                          </p:stCondLst>
                                        </p:cTn>
                                        <p:tgtEl>
                                          <p:spTgt spid="12"/>
                                        </p:tgtEl>
                                        <p:attrNameLst>
                                          <p:attrName>style.visibility</p:attrName>
                                        </p:attrNameLst>
                                      </p:cBhvr>
                                      <p:to>
                                        <p:strVal val="visible"/>
                                      </p:to>
                                    </p:set>
                                    <p:animScale>
                                      <p:cBhvr>
                                        <p:cTn id="87"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12"/>
                                        </p:tgtEl>
                                        <p:attrNameLst>
                                          <p:attrName>ppt_x</p:attrName>
                                          <p:attrName>ppt_y</p:attrName>
                                        </p:attrNameLst>
                                      </p:cBhvr>
                                    </p:animMotion>
                                    <p:animEffect transition="in" filter="fade">
                                      <p:cBhvr>
                                        <p:cTn id="89" dur="1000"/>
                                        <p:tgtEl>
                                          <p:spTgt spid="12"/>
                                        </p:tgtEl>
                                      </p:cBhvr>
                                    </p:animEffect>
                                  </p:childTnLst>
                                </p:cTn>
                              </p:par>
                              <p:par>
                                <p:cTn id="90" presetID="52"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Scale>
                                      <p:cBhvr>
                                        <p:cTn id="9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3" dur="1000" decel="50000" fill="hold">
                                          <p:stCondLst>
                                            <p:cond delay="0"/>
                                          </p:stCondLst>
                                        </p:cTn>
                                        <p:tgtEl>
                                          <p:spTgt spid="13"/>
                                        </p:tgtEl>
                                        <p:attrNameLst>
                                          <p:attrName>ppt_x</p:attrName>
                                          <p:attrName>ppt_y</p:attrName>
                                        </p:attrNameLst>
                                      </p:cBhvr>
                                    </p:animMotion>
                                    <p:animEffect transition="in" filter="fade">
                                      <p:cBhvr>
                                        <p:cTn id="94" dur="1000"/>
                                        <p:tgtEl>
                                          <p:spTgt spid="13"/>
                                        </p:tgtEl>
                                      </p:cBhvr>
                                    </p:animEffect>
                                  </p:childTnLst>
                                </p:cTn>
                              </p:par>
                              <p:par>
                                <p:cTn id="95" presetID="52" presetClass="entr" presetSubtype="0"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Scale>
                                      <p:cBhvr>
                                        <p:cTn id="97"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98" dur="1000" decel="50000" fill="hold">
                                          <p:stCondLst>
                                            <p:cond delay="0"/>
                                          </p:stCondLst>
                                        </p:cTn>
                                        <p:tgtEl>
                                          <p:spTgt spid="14"/>
                                        </p:tgtEl>
                                        <p:attrNameLst>
                                          <p:attrName>ppt_x</p:attrName>
                                          <p:attrName>ppt_y</p:attrName>
                                        </p:attrNameLst>
                                      </p:cBhvr>
                                    </p:animMotion>
                                    <p:animEffect transition="in" filter="fade">
                                      <p:cBhvr>
                                        <p:cTn id="99" dur="1000"/>
                                        <p:tgtEl>
                                          <p:spTgt spid="14"/>
                                        </p:tgtEl>
                                      </p:cBhvr>
                                    </p:animEffect>
                                  </p:childTnLst>
                                </p:cTn>
                              </p:par>
                              <p:par>
                                <p:cTn id="100" presetID="52" presetClass="entr" presetSubtype="0" fill="hold" grpId="0" nodeType="withEffect">
                                  <p:stCondLst>
                                    <p:cond delay="0"/>
                                  </p:stCondLst>
                                  <p:childTnLst>
                                    <p:set>
                                      <p:cBhvr>
                                        <p:cTn id="101" dur="1" fill="hold">
                                          <p:stCondLst>
                                            <p:cond delay="0"/>
                                          </p:stCondLst>
                                        </p:cTn>
                                        <p:tgtEl>
                                          <p:spTgt spid="15"/>
                                        </p:tgtEl>
                                        <p:attrNameLst>
                                          <p:attrName>style.visibility</p:attrName>
                                        </p:attrNameLst>
                                      </p:cBhvr>
                                      <p:to>
                                        <p:strVal val="visible"/>
                                      </p:to>
                                    </p:set>
                                    <p:animScale>
                                      <p:cBhvr>
                                        <p:cTn id="102"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3" dur="1000" decel="50000" fill="hold">
                                          <p:stCondLst>
                                            <p:cond delay="0"/>
                                          </p:stCondLst>
                                        </p:cTn>
                                        <p:tgtEl>
                                          <p:spTgt spid="15"/>
                                        </p:tgtEl>
                                        <p:attrNameLst>
                                          <p:attrName>ppt_x</p:attrName>
                                          <p:attrName>ppt_y</p:attrName>
                                        </p:attrNameLst>
                                      </p:cBhvr>
                                    </p:animMotion>
                                    <p:animEffect transition="in" filter="fade">
                                      <p:cBhvr>
                                        <p:cTn id="104" dur="1000"/>
                                        <p:tgtEl>
                                          <p:spTgt spid="15"/>
                                        </p:tgtEl>
                                      </p:cBhvr>
                                    </p:animEffect>
                                  </p:childTnLst>
                                </p:cTn>
                              </p:par>
                              <p:par>
                                <p:cTn id="105" presetID="52" presetClass="entr" presetSubtype="0"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Scale>
                                      <p:cBhvr>
                                        <p:cTn id="10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8" dur="1000" decel="50000" fill="hold">
                                          <p:stCondLst>
                                            <p:cond delay="0"/>
                                          </p:stCondLst>
                                        </p:cTn>
                                        <p:tgtEl>
                                          <p:spTgt spid="16"/>
                                        </p:tgtEl>
                                        <p:attrNameLst>
                                          <p:attrName>ppt_x</p:attrName>
                                          <p:attrName>ppt_y</p:attrName>
                                        </p:attrNameLst>
                                      </p:cBhvr>
                                    </p:animMotion>
                                    <p:animEffect transition="in" filter="fade">
                                      <p:cBhvr>
                                        <p:cTn id="109" dur="1000"/>
                                        <p:tgtEl>
                                          <p:spTgt spid="16"/>
                                        </p:tgtEl>
                                      </p:cBhvr>
                                    </p:animEffect>
                                  </p:childTnLst>
                                </p:cTn>
                              </p:par>
                              <p:par>
                                <p:cTn id="110" presetID="52" presetClass="entr" presetSubtype="0" fill="hold" grpId="0" nodeType="withEffect">
                                  <p:stCondLst>
                                    <p:cond delay="0"/>
                                  </p:stCondLst>
                                  <p:childTnLst>
                                    <p:set>
                                      <p:cBhvr>
                                        <p:cTn id="111" dur="1" fill="hold">
                                          <p:stCondLst>
                                            <p:cond delay="0"/>
                                          </p:stCondLst>
                                        </p:cTn>
                                        <p:tgtEl>
                                          <p:spTgt spid="17"/>
                                        </p:tgtEl>
                                        <p:attrNameLst>
                                          <p:attrName>style.visibility</p:attrName>
                                        </p:attrNameLst>
                                      </p:cBhvr>
                                      <p:to>
                                        <p:strVal val="visible"/>
                                      </p:to>
                                    </p:set>
                                    <p:animScale>
                                      <p:cBhvr>
                                        <p:cTn id="1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3" dur="1000" decel="50000" fill="hold">
                                          <p:stCondLst>
                                            <p:cond delay="0"/>
                                          </p:stCondLst>
                                        </p:cTn>
                                        <p:tgtEl>
                                          <p:spTgt spid="17"/>
                                        </p:tgtEl>
                                        <p:attrNameLst>
                                          <p:attrName>ppt_x</p:attrName>
                                          <p:attrName>ppt_y</p:attrName>
                                        </p:attrNameLst>
                                      </p:cBhvr>
                                    </p:animMotion>
                                    <p:animEffect transition="in" filter="fade">
                                      <p:cBhvr>
                                        <p:cTn id="114" dur="1000"/>
                                        <p:tgtEl>
                                          <p:spTgt spid="17"/>
                                        </p:tgtEl>
                                      </p:cBhvr>
                                    </p:animEffect>
                                  </p:childTnLst>
                                </p:cTn>
                              </p:par>
                              <p:par>
                                <p:cTn id="115" presetID="52" presetClass="entr" presetSubtype="0" fill="hold" grpId="0" nodeType="withEffect">
                                  <p:stCondLst>
                                    <p:cond delay="0"/>
                                  </p:stCondLst>
                                  <p:childTnLst>
                                    <p:set>
                                      <p:cBhvr>
                                        <p:cTn id="116" dur="1" fill="hold">
                                          <p:stCondLst>
                                            <p:cond delay="0"/>
                                          </p:stCondLst>
                                        </p:cTn>
                                        <p:tgtEl>
                                          <p:spTgt spid="18"/>
                                        </p:tgtEl>
                                        <p:attrNameLst>
                                          <p:attrName>style.visibility</p:attrName>
                                        </p:attrNameLst>
                                      </p:cBhvr>
                                      <p:to>
                                        <p:strVal val="visible"/>
                                      </p:to>
                                    </p:set>
                                    <p:animScale>
                                      <p:cBhvr>
                                        <p:cTn id="11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8" dur="1000" decel="50000" fill="hold">
                                          <p:stCondLst>
                                            <p:cond delay="0"/>
                                          </p:stCondLst>
                                        </p:cTn>
                                        <p:tgtEl>
                                          <p:spTgt spid="18"/>
                                        </p:tgtEl>
                                        <p:attrNameLst>
                                          <p:attrName>ppt_x</p:attrName>
                                          <p:attrName>ppt_y</p:attrName>
                                        </p:attrNameLst>
                                      </p:cBhvr>
                                    </p:animMotion>
                                    <p:animEffect transition="in" filter="fade">
                                      <p:cBhvr>
                                        <p:cTn id="119" dur="1000"/>
                                        <p:tgtEl>
                                          <p:spTgt spid="18"/>
                                        </p:tgtEl>
                                      </p:cBhvr>
                                    </p:animEffect>
                                  </p:childTnLst>
                                </p:cTn>
                              </p:par>
                              <p:par>
                                <p:cTn id="120" presetID="52" presetClass="entr" presetSubtype="0" fill="hold" grpId="0" nodeType="withEffect">
                                  <p:stCondLst>
                                    <p:cond delay="0"/>
                                  </p:stCondLst>
                                  <p:childTnLst>
                                    <p:set>
                                      <p:cBhvr>
                                        <p:cTn id="121" dur="1" fill="hold">
                                          <p:stCondLst>
                                            <p:cond delay="0"/>
                                          </p:stCondLst>
                                        </p:cTn>
                                        <p:tgtEl>
                                          <p:spTgt spid="19"/>
                                        </p:tgtEl>
                                        <p:attrNameLst>
                                          <p:attrName>style.visibility</p:attrName>
                                        </p:attrNameLst>
                                      </p:cBhvr>
                                      <p:to>
                                        <p:strVal val="visible"/>
                                      </p:to>
                                    </p:set>
                                    <p:animScale>
                                      <p:cBhvr>
                                        <p:cTn id="12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3" dur="1000" decel="50000" fill="hold">
                                          <p:stCondLst>
                                            <p:cond delay="0"/>
                                          </p:stCondLst>
                                        </p:cTn>
                                        <p:tgtEl>
                                          <p:spTgt spid="19"/>
                                        </p:tgtEl>
                                        <p:attrNameLst>
                                          <p:attrName>ppt_x</p:attrName>
                                          <p:attrName>ppt_y</p:attrName>
                                        </p:attrNameLst>
                                      </p:cBhvr>
                                    </p:animMotion>
                                    <p:animEffect transition="in" filter="fade">
                                      <p:cBhvr>
                                        <p:cTn id="124" dur="1000"/>
                                        <p:tgtEl>
                                          <p:spTgt spid="19"/>
                                        </p:tgtEl>
                                      </p:cBhvr>
                                    </p:animEffect>
                                  </p:childTnLst>
                                </p:cTn>
                              </p:par>
                              <p:par>
                                <p:cTn id="125" presetID="52" presetClass="entr" presetSubtype="0" fill="hold" grpId="0" nodeType="withEffect">
                                  <p:stCondLst>
                                    <p:cond delay="0"/>
                                  </p:stCondLst>
                                  <p:childTnLst>
                                    <p:set>
                                      <p:cBhvr>
                                        <p:cTn id="126" dur="1" fill="hold">
                                          <p:stCondLst>
                                            <p:cond delay="0"/>
                                          </p:stCondLst>
                                        </p:cTn>
                                        <p:tgtEl>
                                          <p:spTgt spid="20"/>
                                        </p:tgtEl>
                                        <p:attrNameLst>
                                          <p:attrName>style.visibility</p:attrName>
                                        </p:attrNameLst>
                                      </p:cBhvr>
                                      <p:to>
                                        <p:strVal val="visible"/>
                                      </p:to>
                                    </p:set>
                                    <p:animScale>
                                      <p:cBhvr>
                                        <p:cTn id="12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8" dur="1000" decel="50000" fill="hold">
                                          <p:stCondLst>
                                            <p:cond delay="0"/>
                                          </p:stCondLst>
                                        </p:cTn>
                                        <p:tgtEl>
                                          <p:spTgt spid="20"/>
                                        </p:tgtEl>
                                        <p:attrNameLst>
                                          <p:attrName>ppt_x</p:attrName>
                                          <p:attrName>ppt_y</p:attrName>
                                        </p:attrNameLst>
                                      </p:cBhvr>
                                    </p:animMotion>
                                    <p:animEffect transition="in" filter="fade">
                                      <p:cBhvr>
                                        <p:cTn id="129" dur="1000"/>
                                        <p:tgtEl>
                                          <p:spTgt spid="20"/>
                                        </p:tgtEl>
                                      </p:cBhvr>
                                    </p:animEffect>
                                  </p:childTnLst>
                                </p:cTn>
                              </p:par>
                              <p:par>
                                <p:cTn id="130" presetID="52" presetClass="entr" presetSubtype="0" fill="hold" grpId="0" nodeType="withEffect">
                                  <p:stCondLst>
                                    <p:cond delay="0"/>
                                  </p:stCondLst>
                                  <p:childTnLst>
                                    <p:set>
                                      <p:cBhvr>
                                        <p:cTn id="131" dur="1" fill="hold">
                                          <p:stCondLst>
                                            <p:cond delay="0"/>
                                          </p:stCondLst>
                                        </p:cTn>
                                        <p:tgtEl>
                                          <p:spTgt spid="21"/>
                                        </p:tgtEl>
                                        <p:attrNameLst>
                                          <p:attrName>style.visibility</p:attrName>
                                        </p:attrNameLst>
                                      </p:cBhvr>
                                      <p:to>
                                        <p:strVal val="visible"/>
                                      </p:to>
                                    </p:set>
                                    <p:animScale>
                                      <p:cBhvr>
                                        <p:cTn id="132"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3" dur="1000" decel="50000" fill="hold">
                                          <p:stCondLst>
                                            <p:cond delay="0"/>
                                          </p:stCondLst>
                                        </p:cTn>
                                        <p:tgtEl>
                                          <p:spTgt spid="21"/>
                                        </p:tgtEl>
                                        <p:attrNameLst>
                                          <p:attrName>ppt_x</p:attrName>
                                          <p:attrName>ppt_y</p:attrName>
                                        </p:attrNameLst>
                                      </p:cBhvr>
                                    </p:animMotion>
                                    <p:animEffect transition="in" filter="fade">
                                      <p:cBhvr>
                                        <p:cTn id="134" dur="1000"/>
                                        <p:tgtEl>
                                          <p:spTgt spid="21"/>
                                        </p:tgtEl>
                                      </p:cBhvr>
                                    </p:animEffect>
                                  </p:childTnLst>
                                </p:cTn>
                              </p:par>
                              <p:par>
                                <p:cTn id="135" presetID="52" presetClass="entr" presetSubtype="0" fill="hold" grpId="0" nodeType="withEffect">
                                  <p:stCondLst>
                                    <p:cond delay="0"/>
                                  </p:stCondLst>
                                  <p:childTnLst>
                                    <p:set>
                                      <p:cBhvr>
                                        <p:cTn id="136" dur="1" fill="hold">
                                          <p:stCondLst>
                                            <p:cond delay="0"/>
                                          </p:stCondLst>
                                        </p:cTn>
                                        <p:tgtEl>
                                          <p:spTgt spid="22"/>
                                        </p:tgtEl>
                                        <p:attrNameLst>
                                          <p:attrName>style.visibility</p:attrName>
                                        </p:attrNameLst>
                                      </p:cBhvr>
                                      <p:to>
                                        <p:strVal val="visible"/>
                                      </p:to>
                                    </p:set>
                                    <p:animScale>
                                      <p:cBhvr>
                                        <p:cTn id="137" dur="1000" decel="50000" fill="hold">
                                          <p:stCondLst>
                                            <p:cond delay="0"/>
                                          </p:stCondLst>
                                        </p:cTn>
                                        <p:tgtEl>
                                          <p:spTgt spid="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8" dur="1000" decel="50000" fill="hold">
                                          <p:stCondLst>
                                            <p:cond delay="0"/>
                                          </p:stCondLst>
                                        </p:cTn>
                                        <p:tgtEl>
                                          <p:spTgt spid="22"/>
                                        </p:tgtEl>
                                        <p:attrNameLst>
                                          <p:attrName>ppt_x</p:attrName>
                                          <p:attrName>ppt_y</p:attrName>
                                        </p:attrNameLst>
                                      </p:cBhvr>
                                    </p:animMotion>
                                    <p:animEffect transition="in" filter="fade">
                                      <p:cBhvr>
                                        <p:cTn id="139" dur="1000"/>
                                        <p:tgtEl>
                                          <p:spTgt spid="22"/>
                                        </p:tgtEl>
                                      </p:cBhvr>
                                    </p:animEffect>
                                  </p:childTnLst>
                                </p:cTn>
                              </p:par>
                              <p:par>
                                <p:cTn id="140" presetID="52" presetClass="entr" presetSubtype="0" fill="hold" grpId="0" nodeType="withEffect">
                                  <p:stCondLst>
                                    <p:cond delay="0"/>
                                  </p:stCondLst>
                                  <p:childTnLst>
                                    <p:set>
                                      <p:cBhvr>
                                        <p:cTn id="141" dur="1" fill="hold">
                                          <p:stCondLst>
                                            <p:cond delay="0"/>
                                          </p:stCondLst>
                                        </p:cTn>
                                        <p:tgtEl>
                                          <p:spTgt spid="43"/>
                                        </p:tgtEl>
                                        <p:attrNameLst>
                                          <p:attrName>style.visibility</p:attrName>
                                        </p:attrNameLst>
                                      </p:cBhvr>
                                      <p:to>
                                        <p:strVal val="visible"/>
                                      </p:to>
                                    </p:set>
                                    <p:animScale>
                                      <p:cBhvr>
                                        <p:cTn id="14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3" dur="1000" decel="50000" fill="hold">
                                          <p:stCondLst>
                                            <p:cond delay="0"/>
                                          </p:stCondLst>
                                        </p:cTn>
                                        <p:tgtEl>
                                          <p:spTgt spid="43"/>
                                        </p:tgtEl>
                                        <p:attrNameLst>
                                          <p:attrName>ppt_x</p:attrName>
                                          <p:attrName>ppt_y</p:attrName>
                                        </p:attrNameLst>
                                      </p:cBhvr>
                                    </p:animMotion>
                                    <p:animEffect transition="in" filter="fade">
                                      <p:cBhvr>
                                        <p:cTn id="144"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9" grpId="0" animBg="1"/>
      <p:bldP spid="39" grpId="1" animBg="1"/>
      <p:bldP spid="40" grpId="0" animBg="1"/>
      <p:bldP spid="40" grpId="1" animBg="1"/>
      <p:bldP spid="41" grpId="0" animBg="1"/>
      <p:bldP spid="41" grpId="1" animBg="1"/>
      <p:bldP spid="42" grpId="0" animBg="1"/>
      <p:bldP spid="42" grpId="1" animBg="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43" grpId="0"/>
      <p:bldP spid="4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形状 31"/>
          <p:cNvSpPr/>
          <p:nvPr/>
        </p:nvSpPr>
        <p:spPr>
          <a:xfrm>
            <a:off x="856053" y="1891190"/>
            <a:ext cx="10491811" cy="3985922"/>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solidFill>
            <a:srgbClr val="4FE5FF">
              <a:alpha val="5000"/>
            </a:srgbClr>
          </a:solidFill>
          <a:ln w="6350">
            <a:no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4" name="文本框 3"/>
          <p:cNvSpPr txBox="1"/>
          <p:nvPr>
            <p:custDataLst>
              <p:tags r:id="rId1"/>
            </p:custDataLst>
          </p:nvPr>
        </p:nvSpPr>
        <p:spPr>
          <a:xfrm>
            <a:off x="4477385" y="2545080"/>
            <a:ext cx="6870065" cy="553085"/>
          </a:xfrm>
          <a:prstGeom prst="rect">
            <a:avLst/>
          </a:prstGeom>
          <a:noFill/>
        </p:spPr>
        <p:txBody>
          <a:bodyPr wrap="square">
            <a:spAutoFit/>
          </a:bodyPr>
          <a:lstStyle/>
          <a:p>
            <a:pPr>
              <a:lnSpc>
                <a:spcPct val="150000"/>
              </a:lnSpc>
            </a:pPr>
            <a:r>
              <a:rPr lang="en-US" altLang="zh-CN" sz="2000" dirty="0">
                <a:solidFill>
                  <a:schemeClr val="tx1">
                    <a:lumMod val="65000"/>
                    <a:lumOff val="35000"/>
                  </a:schemeClr>
                </a:solidFill>
                <a:cs typeface="+mn-ea"/>
                <a:sym typeface="+mn-lt"/>
              </a:rPr>
              <a:t>  </a:t>
            </a:r>
            <a:endParaRPr lang="zh-CN" altLang="en-US" sz="2000" dirty="0">
              <a:solidFill>
                <a:schemeClr val="tx1">
                  <a:lumMod val="65000"/>
                  <a:lumOff val="35000"/>
                </a:schemeClr>
              </a:solidFill>
              <a:cs typeface="+mn-ea"/>
              <a:sym typeface="+mn-lt"/>
            </a:endParaRPr>
          </a:p>
        </p:txBody>
      </p:sp>
      <p:grpSp>
        <p:nvGrpSpPr>
          <p:cNvPr id="107" name="组合 106"/>
          <p:cNvGrpSpPr/>
          <p:nvPr/>
        </p:nvGrpSpPr>
        <p:grpSpPr>
          <a:xfrm>
            <a:off x="364681" y="473171"/>
            <a:ext cx="11462638" cy="529312"/>
            <a:chOff x="364681" y="473171"/>
            <a:chExt cx="11462638" cy="529312"/>
          </a:xfrm>
        </p:grpSpPr>
        <p:sp>
          <p:nvSpPr>
            <p:cNvPr id="16" name="平行四边形 15"/>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7"/>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电仪</a:t>
              </a:r>
              <a:r>
                <a:rPr lang="zh-CN" altLang="en-US" sz="2600" dirty="0">
                  <a:solidFill>
                    <a:schemeClr val="bg1">
                      <a:lumMod val="50000"/>
                    </a:schemeClr>
                  </a:solidFill>
                  <a:cs typeface="+mn-ea"/>
                  <a:sym typeface="+mn-lt"/>
                </a:rPr>
                <a:t>公司</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任意多边形: 形状 1"/>
          <p:cNvSpPr/>
          <p:nvPr/>
        </p:nvSpPr>
        <p:spPr>
          <a:xfrm>
            <a:off x="775048" y="1817961"/>
            <a:ext cx="10653820" cy="4140000"/>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noFill/>
          <a:ln w="6350">
            <a:gradFill>
              <a:gsLst>
                <a:gs pos="0">
                  <a:srgbClr val="0439D9"/>
                </a:gs>
                <a:gs pos="100000">
                  <a:srgbClr val="4FE5FF"/>
                </a:gs>
              </a:gsLst>
              <a:lin ang="5400000" scaled="1"/>
            </a:gradFill>
          </a:ln>
          <a:effectLst>
            <a:outerShdw blurRad="609600" sx="102000" sy="102000" algn="ctr" rotWithShape="0">
              <a:srgbClr val="4FE5FF">
                <a:alpha val="9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5" name="任意多边形: 形状 2"/>
          <p:cNvSpPr/>
          <p:nvPr/>
        </p:nvSpPr>
        <p:spPr>
          <a:xfrm>
            <a:off x="673100" y="1716355"/>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形状 19"/>
          <p:cNvSpPr/>
          <p:nvPr/>
        </p:nvSpPr>
        <p:spPr>
          <a:xfrm flipV="1">
            <a:off x="673100" y="521587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任意多边形: 形状 20"/>
          <p:cNvSpPr/>
          <p:nvPr/>
        </p:nvSpPr>
        <p:spPr>
          <a:xfrm flipH="1">
            <a:off x="10876763" y="1952457"/>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任意多边形: 形状 26"/>
          <p:cNvSpPr/>
          <p:nvPr/>
        </p:nvSpPr>
        <p:spPr>
          <a:xfrm flipH="1" flipV="1">
            <a:off x="10876763" y="522443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4" name="组合 33"/>
          <p:cNvGrpSpPr/>
          <p:nvPr/>
        </p:nvGrpSpPr>
        <p:grpSpPr>
          <a:xfrm flipH="1">
            <a:off x="4485074" y="1751635"/>
            <a:ext cx="4556822" cy="793624"/>
            <a:chOff x="1329901" y="2125218"/>
            <a:chExt cx="4112856" cy="716302"/>
          </a:xfrm>
        </p:grpSpPr>
        <p:sp>
          <p:nvSpPr>
            <p:cNvPr id="40" name="平行四边形 39"/>
            <p:cNvSpPr/>
            <p:nvPr/>
          </p:nvSpPr>
          <p:spPr>
            <a:xfrm flipH="1">
              <a:off x="1329901" y="2229521"/>
              <a:ext cx="3724429" cy="611999"/>
            </a:xfrm>
            <a:prstGeom prst="parallelogram">
              <a:avLst>
                <a:gd name="adj" fmla="val 68862"/>
              </a:avLst>
            </a:prstGeom>
            <a:gradFill>
              <a:gsLst>
                <a:gs pos="10000">
                  <a:srgbClr val="0439D9">
                    <a:alpha val="0"/>
                  </a:srgbClr>
                </a:gs>
                <a:gs pos="100000">
                  <a:schemeClr val="bg2">
                    <a:lumMod val="75000"/>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平行四边形 40"/>
            <p:cNvSpPr/>
            <p:nvPr/>
          </p:nvSpPr>
          <p:spPr>
            <a:xfrm flipH="1">
              <a:off x="1347123" y="2125218"/>
              <a:ext cx="4095634" cy="611999"/>
            </a:xfrm>
            <a:prstGeom prst="parallelogram">
              <a:avLst>
                <a:gd name="adj" fmla="val 68862"/>
              </a:avLst>
            </a:prstGeom>
            <a:gradFill>
              <a:gsLst>
                <a:gs pos="10000">
                  <a:srgbClr val="0439D9">
                    <a:alpha val="0"/>
                  </a:srgbClr>
                </a:gs>
                <a:gs pos="100000">
                  <a:srgbClr val="4FE5FF"/>
                </a:gs>
              </a:gsLst>
              <a:lin ang="1800000" scaled="0"/>
            </a:gradFill>
            <a:ln w="12700">
              <a:gradFill flip="none" rotWithShape="1">
                <a:gsLst>
                  <a:gs pos="30000">
                    <a:schemeClr val="bg2">
                      <a:lumMod val="75000"/>
                      <a:alpha val="0"/>
                    </a:schemeClr>
                  </a:gs>
                  <a:gs pos="100000">
                    <a:schemeClr val="bg2">
                      <a:lumMod val="7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文本框 41"/>
            <p:cNvSpPr txBox="1"/>
            <p:nvPr/>
          </p:nvSpPr>
          <p:spPr>
            <a:xfrm flipH="1">
              <a:off x="1638720" y="2149477"/>
              <a:ext cx="2493383" cy="471115"/>
            </a:xfrm>
            <a:prstGeom prst="rect">
              <a:avLst/>
            </a:prstGeom>
            <a:noFill/>
          </p:spPr>
          <p:txBody>
            <a:bodyPr wrap="square" rtlCol="0">
              <a:spAutoFit/>
            </a:bodyPr>
            <a:lstStyle/>
            <a:p>
              <a:pPr algn="l"/>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组</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织</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机</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构</a:t>
              </a:r>
              <a:endPar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endParaRPr>
            </a:p>
          </p:txBody>
        </p:sp>
        <p:sp>
          <p:nvSpPr>
            <p:cNvPr id="43" name="平行四边形 42"/>
            <p:cNvSpPr/>
            <p:nvPr/>
          </p:nvSpPr>
          <p:spPr>
            <a:xfrm flipH="1">
              <a:off x="1545935" y="2176757"/>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平行四边形 43"/>
            <p:cNvSpPr/>
            <p:nvPr/>
          </p:nvSpPr>
          <p:spPr>
            <a:xfrm flipH="1">
              <a:off x="1891375" y="262739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平行四边形 44"/>
            <p:cNvSpPr/>
            <p:nvPr/>
          </p:nvSpPr>
          <p:spPr>
            <a:xfrm flipH="1">
              <a:off x="4070677" y="243056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 name="图片 7" descr="F:\图库\城市、建筑\51miz-P1230244-CBA02D87-3840x2560.jpg51miz-P1230244-CBA02D87-3840x2560"/>
          <p:cNvPicPr>
            <a:picLocks noChangeAspect="1"/>
          </p:cNvPicPr>
          <p:nvPr/>
        </p:nvPicPr>
        <p:blipFill>
          <a:blip r:embed="rId2" cstate="screen"/>
          <a:srcRect/>
          <a:stretch>
            <a:fillRect/>
          </a:stretch>
        </p:blipFill>
        <p:spPr>
          <a:xfrm>
            <a:off x="956945" y="2816860"/>
            <a:ext cx="3397885" cy="2757170"/>
          </a:xfrm>
          <a:prstGeom prst="snip2DiagRect">
            <a:avLst>
              <a:gd name="adj1" fmla="val 0"/>
              <a:gd name="adj2" fmla="val 12740"/>
            </a:avLst>
          </a:prstGeom>
        </p:spPr>
      </p:pic>
      <p:pic>
        <p:nvPicPr>
          <p:cNvPr id="70658" name="Picture 3" descr="名片标"/>
          <p:cNvPicPr>
            <a:picLocks noChangeAspect="1" noChangeArrowheads="1"/>
          </p:cNvPicPr>
          <p:nvPr/>
        </p:nvPicPr>
        <p:blipFill>
          <a:blip r:embed="rId3"/>
          <a:srcRect/>
          <a:stretch>
            <a:fillRect/>
          </a:stretch>
        </p:blipFill>
        <p:spPr bwMode="auto">
          <a:xfrm>
            <a:off x="225743" y="234633"/>
            <a:ext cx="3287712" cy="404812"/>
          </a:xfrm>
          <a:prstGeom prst="rect">
            <a:avLst/>
          </a:prstGeom>
          <a:noFill/>
          <a:ln w="9525">
            <a:noFill/>
            <a:miter lim="800000"/>
            <a:headEnd/>
            <a:tailEnd/>
          </a:ln>
        </p:spPr>
      </p:pic>
      <p:sp>
        <p:nvSpPr>
          <p:cNvPr id="3" name="文本框 2"/>
          <p:cNvSpPr txBox="1"/>
          <p:nvPr>
            <p:custDataLst>
              <p:tags r:id="rId4"/>
            </p:custDataLst>
          </p:nvPr>
        </p:nvSpPr>
        <p:spPr>
          <a:xfrm>
            <a:off x="4400550" y="2429510"/>
            <a:ext cx="6951345" cy="553085"/>
          </a:xfrm>
          <a:prstGeom prst="rect">
            <a:avLst/>
          </a:prstGeom>
          <a:noFill/>
        </p:spPr>
        <p:txBody>
          <a:bodyPr wrap="square">
            <a:spAutoFit/>
          </a:bodyPr>
          <a:p>
            <a:pPr>
              <a:lnSpc>
                <a:spcPct val="150000"/>
              </a:lnSpc>
            </a:pPr>
            <a:r>
              <a:rPr lang="en-US" altLang="zh-CN" sz="2000" dirty="0">
                <a:solidFill>
                  <a:schemeClr val="tx1">
                    <a:lumMod val="65000"/>
                    <a:lumOff val="35000"/>
                  </a:schemeClr>
                </a:solidFill>
                <a:cs typeface="+mn-ea"/>
                <a:sym typeface="+mn-lt"/>
              </a:rPr>
              <a:t>  </a:t>
            </a:r>
            <a:endParaRPr lang="zh-CN" altLang="en-US" sz="2000" dirty="0">
              <a:solidFill>
                <a:schemeClr val="tx1">
                  <a:lumMod val="65000"/>
                  <a:lumOff val="35000"/>
                </a:schemeClr>
              </a:solidFill>
              <a:cs typeface="+mn-ea"/>
              <a:sym typeface="+mn-lt"/>
            </a:endParaRPr>
          </a:p>
        </p:txBody>
      </p:sp>
      <p:sp>
        <p:nvSpPr>
          <p:cNvPr id="7" name="文本框 6"/>
          <p:cNvSpPr txBox="1"/>
          <p:nvPr>
            <p:custDataLst>
              <p:tags r:id="rId5"/>
            </p:custDataLst>
          </p:nvPr>
        </p:nvSpPr>
        <p:spPr>
          <a:xfrm>
            <a:off x="4355465" y="4481830"/>
            <a:ext cx="6870065" cy="553085"/>
          </a:xfrm>
          <a:prstGeom prst="rect">
            <a:avLst/>
          </a:prstGeom>
          <a:noFill/>
        </p:spPr>
        <p:txBody>
          <a:bodyPr wrap="square">
            <a:spAutoFit/>
          </a:bodyPr>
          <a:p>
            <a:pPr>
              <a:lnSpc>
                <a:spcPct val="150000"/>
              </a:lnSpc>
            </a:pPr>
            <a:r>
              <a:rPr lang="en-US" altLang="zh-CN" sz="2000" dirty="0">
                <a:solidFill>
                  <a:schemeClr val="tx1">
                    <a:lumMod val="65000"/>
                    <a:lumOff val="35000"/>
                  </a:schemeClr>
                </a:solidFill>
                <a:cs typeface="+mn-ea"/>
                <a:sym typeface="+mn-lt"/>
              </a:rPr>
              <a:t>  </a:t>
            </a:r>
            <a:endParaRPr lang="zh-CN" altLang="en-US" sz="2000" dirty="0">
              <a:solidFill>
                <a:schemeClr val="tx1">
                  <a:lumMod val="65000"/>
                  <a:lumOff val="35000"/>
                </a:schemeClr>
              </a:solidFill>
              <a:cs typeface="+mn-ea"/>
              <a:sym typeface="+mn-lt"/>
            </a:endParaRPr>
          </a:p>
        </p:txBody>
      </p:sp>
      <p:pic>
        <p:nvPicPr>
          <p:cNvPr id="9" name="图片 8" descr="微信图片_20230318053128"/>
          <p:cNvPicPr>
            <a:picLocks noChangeAspect="1"/>
          </p:cNvPicPr>
          <p:nvPr/>
        </p:nvPicPr>
        <p:blipFill>
          <a:blip r:embed="rId6"/>
          <a:stretch>
            <a:fillRect/>
          </a:stretch>
        </p:blipFill>
        <p:spPr>
          <a:xfrm>
            <a:off x="4764405" y="2580640"/>
            <a:ext cx="5992495" cy="32956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animBg="1"/>
      <p:bldP spid="4" grpId="0"/>
      <p:bldP spid="4" grpId="1"/>
      <p:bldP spid="2" grpId="0" bldLvl="0" animBg="1"/>
      <p:bldP spid="2" grpId="1" animBg="1"/>
      <p:bldP spid="5" grpId="0" bldLvl="0" animBg="1"/>
      <p:bldP spid="5" grpId="1" animBg="1"/>
      <p:bldP spid="20" grpId="0" bldLvl="0" animBg="1"/>
      <p:bldP spid="20" grpId="1" animBg="1"/>
      <p:bldP spid="21" grpId="0" bldLvl="0" animBg="1"/>
      <p:bldP spid="21" grpId="1" animBg="1"/>
      <p:bldP spid="27" grpId="0" bldLvl="0" animBg="1"/>
      <p:bldP spid="27" grpId="1" animBg="1"/>
      <p:bldP spid="3" grpId="0"/>
      <p:bldP spid="3" grpId="1"/>
      <p:bldP spid="7" grpId="0"/>
      <p:bldP spid="7"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descr="51miz-E1191789-DE00F211"/>
          <p:cNvPicPr>
            <a:picLocks noChangeAspect="1"/>
          </p:cNvPicPr>
          <p:nvPr/>
        </p:nvPicPr>
        <p:blipFill>
          <a:blip r:embed="rId1" cstate="screen"/>
          <a:srcRect l="-1692"/>
          <a:stretch>
            <a:fillRect/>
          </a:stretch>
        </p:blipFill>
        <p:spPr>
          <a:xfrm>
            <a:off x="1254125" y="1976755"/>
            <a:ext cx="2603500" cy="2741295"/>
          </a:xfrm>
          <a:prstGeom prst="rect">
            <a:avLst/>
          </a:prstGeom>
        </p:spPr>
      </p:pic>
      <p:grpSp>
        <p:nvGrpSpPr>
          <p:cNvPr id="46" name="组合 45"/>
          <p:cNvGrpSpPr/>
          <p:nvPr/>
        </p:nvGrpSpPr>
        <p:grpSpPr>
          <a:xfrm>
            <a:off x="8457486" y="5222707"/>
            <a:ext cx="2042442" cy="372592"/>
            <a:chOff x="7535366" y="5604250"/>
            <a:chExt cx="3864992" cy="705070"/>
          </a:xfrm>
          <a:solidFill>
            <a:schemeClr val="bg1"/>
          </a:solidFill>
        </p:grpSpPr>
        <p:grpSp>
          <p:nvGrpSpPr>
            <p:cNvPr id="47" name="组合 46"/>
            <p:cNvGrpSpPr/>
            <p:nvPr/>
          </p:nvGrpSpPr>
          <p:grpSpPr>
            <a:xfrm>
              <a:off x="10151093" y="5604250"/>
              <a:ext cx="1249265" cy="705070"/>
              <a:chOff x="3100388" y="1738313"/>
              <a:chExt cx="5991226" cy="3381375"/>
            </a:xfrm>
            <a:grpFill/>
          </p:grpSpPr>
          <p:sp>
            <p:nvSpPr>
              <p:cNvPr id="49" name="Freeform 429"/>
              <p:cNvSpPr>
                <a:spLocks noEditPoints="1"/>
              </p:cNvSpPr>
              <p:nvPr>
                <p:custDataLst>
                  <p:tags r:id="rId2"/>
                </p:custDataLst>
              </p:nvPr>
            </p:nvSpPr>
            <p:spPr bwMode="auto">
              <a:xfrm>
                <a:off x="5854701" y="1855788"/>
                <a:ext cx="3236913" cy="3241675"/>
              </a:xfrm>
              <a:custGeom>
                <a:avLst/>
                <a:gdLst>
                  <a:gd name="T0" fmla="*/ 431 w 861"/>
                  <a:gd name="T1" fmla="*/ 0 h 861"/>
                  <a:gd name="T2" fmla="*/ 861 w 861"/>
                  <a:gd name="T3" fmla="*/ 430 h 861"/>
                  <a:gd name="T4" fmla="*/ 431 w 861"/>
                  <a:gd name="T5" fmla="*/ 861 h 861"/>
                  <a:gd name="T6" fmla="*/ 0 w 861"/>
                  <a:gd name="T7" fmla="*/ 430 h 861"/>
                  <a:gd name="T8" fmla="*/ 431 w 861"/>
                  <a:gd name="T9" fmla="*/ 0 h 861"/>
                  <a:gd name="T10" fmla="*/ 795 w 861"/>
                  <a:gd name="T11" fmla="*/ 429 h 861"/>
                  <a:gd name="T12" fmla="*/ 460 w 861"/>
                  <a:gd name="T13" fmla="*/ 66 h 861"/>
                  <a:gd name="T14" fmla="*/ 460 w 861"/>
                  <a:gd name="T15" fmla="*/ 178 h 861"/>
                  <a:gd name="T16" fmla="*/ 533 w 861"/>
                  <a:gd name="T17" fmla="*/ 178 h 861"/>
                  <a:gd name="T18" fmla="*/ 603 w 861"/>
                  <a:gd name="T19" fmla="*/ 234 h 861"/>
                  <a:gd name="T20" fmla="*/ 603 w 861"/>
                  <a:gd name="T21" fmla="*/ 315 h 861"/>
                  <a:gd name="T22" fmla="*/ 539 w 861"/>
                  <a:gd name="T23" fmla="*/ 315 h 861"/>
                  <a:gd name="T24" fmla="*/ 539 w 861"/>
                  <a:gd name="T25" fmla="*/ 264 h 861"/>
                  <a:gd name="T26" fmla="*/ 495 w 861"/>
                  <a:gd name="T27" fmla="*/ 229 h 861"/>
                  <a:gd name="T28" fmla="*/ 460 w 861"/>
                  <a:gd name="T29" fmla="*/ 229 h 861"/>
                  <a:gd name="T30" fmla="*/ 460 w 861"/>
                  <a:gd name="T31" fmla="*/ 400 h 861"/>
                  <a:gd name="T32" fmla="*/ 532 w 861"/>
                  <a:gd name="T33" fmla="*/ 400 h 861"/>
                  <a:gd name="T34" fmla="*/ 603 w 861"/>
                  <a:gd name="T35" fmla="*/ 456 h 861"/>
                  <a:gd name="T36" fmla="*/ 603 w 861"/>
                  <a:gd name="T37" fmla="*/ 617 h 861"/>
                  <a:gd name="T38" fmla="*/ 532 w 861"/>
                  <a:gd name="T39" fmla="*/ 673 h 861"/>
                  <a:gd name="T40" fmla="*/ 460 w 861"/>
                  <a:gd name="T41" fmla="*/ 673 h 861"/>
                  <a:gd name="T42" fmla="*/ 460 w 861"/>
                  <a:gd name="T43" fmla="*/ 791 h 861"/>
                  <a:gd name="T44" fmla="*/ 795 w 861"/>
                  <a:gd name="T45" fmla="*/ 429 h 861"/>
                  <a:gd name="T46" fmla="*/ 538 w 861"/>
                  <a:gd name="T47" fmla="*/ 587 h 861"/>
                  <a:gd name="T48" fmla="*/ 538 w 861"/>
                  <a:gd name="T49" fmla="*/ 486 h 861"/>
                  <a:gd name="T50" fmla="*/ 494 w 861"/>
                  <a:gd name="T51" fmla="*/ 451 h 861"/>
                  <a:gd name="T52" fmla="*/ 460 w 861"/>
                  <a:gd name="T53" fmla="*/ 451 h 861"/>
                  <a:gd name="T54" fmla="*/ 460 w 861"/>
                  <a:gd name="T55" fmla="*/ 622 h 861"/>
                  <a:gd name="T56" fmla="*/ 494 w 861"/>
                  <a:gd name="T57" fmla="*/ 622 h 861"/>
                  <a:gd name="T58" fmla="*/ 538 w 861"/>
                  <a:gd name="T59" fmla="*/ 587 h 861"/>
                  <a:gd name="T60" fmla="*/ 402 w 861"/>
                  <a:gd name="T61" fmla="*/ 791 h 861"/>
                  <a:gd name="T62" fmla="*/ 402 w 861"/>
                  <a:gd name="T63" fmla="*/ 673 h 861"/>
                  <a:gd name="T64" fmla="*/ 329 w 861"/>
                  <a:gd name="T65" fmla="*/ 673 h 861"/>
                  <a:gd name="T66" fmla="*/ 259 w 861"/>
                  <a:gd name="T67" fmla="*/ 617 h 861"/>
                  <a:gd name="T68" fmla="*/ 259 w 861"/>
                  <a:gd name="T69" fmla="*/ 536 h 861"/>
                  <a:gd name="T70" fmla="*/ 323 w 861"/>
                  <a:gd name="T71" fmla="*/ 536 h 861"/>
                  <a:gd name="T72" fmla="*/ 323 w 861"/>
                  <a:gd name="T73" fmla="*/ 587 h 861"/>
                  <a:gd name="T74" fmla="*/ 367 w 861"/>
                  <a:gd name="T75" fmla="*/ 622 h 861"/>
                  <a:gd name="T76" fmla="*/ 402 w 861"/>
                  <a:gd name="T77" fmla="*/ 622 h 861"/>
                  <a:gd name="T78" fmla="*/ 402 w 861"/>
                  <a:gd name="T79" fmla="*/ 451 h 861"/>
                  <a:gd name="T80" fmla="*/ 330 w 861"/>
                  <a:gd name="T81" fmla="*/ 451 h 861"/>
                  <a:gd name="T82" fmla="*/ 260 w 861"/>
                  <a:gd name="T83" fmla="*/ 395 h 861"/>
                  <a:gd name="T84" fmla="*/ 260 w 861"/>
                  <a:gd name="T85" fmla="*/ 234 h 861"/>
                  <a:gd name="T86" fmla="*/ 330 w 861"/>
                  <a:gd name="T87" fmla="*/ 178 h 861"/>
                  <a:gd name="T88" fmla="*/ 402 w 861"/>
                  <a:gd name="T89" fmla="*/ 178 h 861"/>
                  <a:gd name="T90" fmla="*/ 402 w 861"/>
                  <a:gd name="T91" fmla="*/ 66 h 861"/>
                  <a:gd name="T92" fmla="*/ 67 w 861"/>
                  <a:gd name="T93" fmla="*/ 429 h 861"/>
                  <a:gd name="T94" fmla="*/ 402 w 861"/>
                  <a:gd name="T95" fmla="*/ 791 h 861"/>
                  <a:gd name="T96" fmla="*/ 402 w 861"/>
                  <a:gd name="T97" fmla="*/ 400 h 861"/>
                  <a:gd name="T98" fmla="*/ 402 w 861"/>
                  <a:gd name="T99" fmla="*/ 229 h 861"/>
                  <a:gd name="T100" fmla="*/ 368 w 861"/>
                  <a:gd name="T101" fmla="*/ 229 h 861"/>
                  <a:gd name="T102" fmla="*/ 324 w 861"/>
                  <a:gd name="T103" fmla="*/ 264 h 861"/>
                  <a:gd name="T104" fmla="*/ 324 w 861"/>
                  <a:gd name="T105" fmla="*/ 365 h 861"/>
                  <a:gd name="T106" fmla="*/ 368 w 861"/>
                  <a:gd name="T107" fmla="*/ 400 h 861"/>
                  <a:gd name="T108" fmla="*/ 402 w 861"/>
                  <a:gd name="T109" fmla="*/ 400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1" h="861">
                    <a:moveTo>
                      <a:pt x="431" y="0"/>
                    </a:moveTo>
                    <a:cubicBezTo>
                      <a:pt x="668" y="0"/>
                      <a:pt x="861" y="193"/>
                      <a:pt x="861" y="430"/>
                    </a:cubicBezTo>
                    <a:cubicBezTo>
                      <a:pt x="861" y="668"/>
                      <a:pt x="668" y="861"/>
                      <a:pt x="431" y="861"/>
                    </a:cubicBezTo>
                    <a:cubicBezTo>
                      <a:pt x="193" y="861"/>
                      <a:pt x="0" y="668"/>
                      <a:pt x="0" y="430"/>
                    </a:cubicBezTo>
                    <a:cubicBezTo>
                      <a:pt x="0" y="193"/>
                      <a:pt x="193" y="0"/>
                      <a:pt x="431" y="0"/>
                    </a:cubicBezTo>
                    <a:close/>
                    <a:moveTo>
                      <a:pt x="795" y="429"/>
                    </a:moveTo>
                    <a:cubicBezTo>
                      <a:pt x="795" y="237"/>
                      <a:pt x="647" y="81"/>
                      <a:pt x="460" y="66"/>
                    </a:cubicBezTo>
                    <a:cubicBezTo>
                      <a:pt x="460" y="178"/>
                      <a:pt x="460" y="178"/>
                      <a:pt x="460" y="178"/>
                    </a:cubicBezTo>
                    <a:cubicBezTo>
                      <a:pt x="533" y="178"/>
                      <a:pt x="533" y="178"/>
                      <a:pt x="533" y="178"/>
                    </a:cubicBezTo>
                    <a:cubicBezTo>
                      <a:pt x="572" y="178"/>
                      <a:pt x="603" y="203"/>
                      <a:pt x="603" y="234"/>
                    </a:cubicBezTo>
                    <a:cubicBezTo>
                      <a:pt x="603" y="315"/>
                      <a:pt x="603" y="315"/>
                      <a:pt x="603" y="315"/>
                    </a:cubicBezTo>
                    <a:cubicBezTo>
                      <a:pt x="539" y="315"/>
                      <a:pt x="539" y="315"/>
                      <a:pt x="539" y="315"/>
                    </a:cubicBezTo>
                    <a:cubicBezTo>
                      <a:pt x="539" y="264"/>
                      <a:pt x="539" y="264"/>
                      <a:pt x="539" y="264"/>
                    </a:cubicBezTo>
                    <a:cubicBezTo>
                      <a:pt x="539" y="245"/>
                      <a:pt x="519" y="229"/>
                      <a:pt x="495" y="229"/>
                    </a:cubicBezTo>
                    <a:cubicBezTo>
                      <a:pt x="460" y="229"/>
                      <a:pt x="460" y="229"/>
                      <a:pt x="460" y="229"/>
                    </a:cubicBezTo>
                    <a:cubicBezTo>
                      <a:pt x="460" y="400"/>
                      <a:pt x="460" y="400"/>
                      <a:pt x="460" y="400"/>
                    </a:cubicBezTo>
                    <a:cubicBezTo>
                      <a:pt x="532" y="400"/>
                      <a:pt x="532" y="400"/>
                      <a:pt x="532" y="400"/>
                    </a:cubicBezTo>
                    <a:cubicBezTo>
                      <a:pt x="571" y="400"/>
                      <a:pt x="603" y="425"/>
                      <a:pt x="603" y="456"/>
                    </a:cubicBezTo>
                    <a:cubicBezTo>
                      <a:pt x="603" y="617"/>
                      <a:pt x="603" y="617"/>
                      <a:pt x="603" y="617"/>
                    </a:cubicBezTo>
                    <a:cubicBezTo>
                      <a:pt x="603" y="648"/>
                      <a:pt x="571" y="673"/>
                      <a:pt x="532" y="673"/>
                    </a:cubicBezTo>
                    <a:cubicBezTo>
                      <a:pt x="460" y="673"/>
                      <a:pt x="460" y="673"/>
                      <a:pt x="460" y="673"/>
                    </a:cubicBezTo>
                    <a:cubicBezTo>
                      <a:pt x="460" y="791"/>
                      <a:pt x="460" y="791"/>
                      <a:pt x="460" y="791"/>
                    </a:cubicBezTo>
                    <a:cubicBezTo>
                      <a:pt x="647" y="777"/>
                      <a:pt x="795" y="620"/>
                      <a:pt x="795" y="429"/>
                    </a:cubicBezTo>
                    <a:close/>
                    <a:moveTo>
                      <a:pt x="538" y="587"/>
                    </a:moveTo>
                    <a:cubicBezTo>
                      <a:pt x="538" y="486"/>
                      <a:pt x="538" y="486"/>
                      <a:pt x="538" y="486"/>
                    </a:cubicBezTo>
                    <a:cubicBezTo>
                      <a:pt x="538" y="467"/>
                      <a:pt x="519" y="451"/>
                      <a:pt x="494" y="451"/>
                    </a:cubicBezTo>
                    <a:cubicBezTo>
                      <a:pt x="460" y="451"/>
                      <a:pt x="460" y="451"/>
                      <a:pt x="460" y="451"/>
                    </a:cubicBezTo>
                    <a:cubicBezTo>
                      <a:pt x="460" y="622"/>
                      <a:pt x="460" y="622"/>
                      <a:pt x="460" y="622"/>
                    </a:cubicBezTo>
                    <a:cubicBezTo>
                      <a:pt x="494" y="622"/>
                      <a:pt x="494" y="622"/>
                      <a:pt x="494" y="622"/>
                    </a:cubicBezTo>
                    <a:cubicBezTo>
                      <a:pt x="519" y="622"/>
                      <a:pt x="538" y="606"/>
                      <a:pt x="538" y="587"/>
                    </a:cubicBezTo>
                    <a:close/>
                    <a:moveTo>
                      <a:pt x="402" y="791"/>
                    </a:moveTo>
                    <a:cubicBezTo>
                      <a:pt x="402" y="673"/>
                      <a:pt x="402" y="673"/>
                      <a:pt x="402" y="673"/>
                    </a:cubicBezTo>
                    <a:cubicBezTo>
                      <a:pt x="329" y="673"/>
                      <a:pt x="329" y="673"/>
                      <a:pt x="329" y="673"/>
                    </a:cubicBezTo>
                    <a:cubicBezTo>
                      <a:pt x="290" y="673"/>
                      <a:pt x="259" y="648"/>
                      <a:pt x="259" y="617"/>
                    </a:cubicBezTo>
                    <a:cubicBezTo>
                      <a:pt x="259" y="536"/>
                      <a:pt x="259" y="536"/>
                      <a:pt x="259" y="536"/>
                    </a:cubicBezTo>
                    <a:cubicBezTo>
                      <a:pt x="323" y="536"/>
                      <a:pt x="323" y="536"/>
                      <a:pt x="323" y="536"/>
                    </a:cubicBezTo>
                    <a:cubicBezTo>
                      <a:pt x="323" y="587"/>
                      <a:pt x="323" y="587"/>
                      <a:pt x="323" y="587"/>
                    </a:cubicBezTo>
                    <a:cubicBezTo>
                      <a:pt x="323" y="606"/>
                      <a:pt x="343" y="622"/>
                      <a:pt x="367" y="622"/>
                    </a:cubicBezTo>
                    <a:cubicBezTo>
                      <a:pt x="402" y="622"/>
                      <a:pt x="402" y="622"/>
                      <a:pt x="402" y="622"/>
                    </a:cubicBezTo>
                    <a:cubicBezTo>
                      <a:pt x="402" y="451"/>
                      <a:pt x="402" y="451"/>
                      <a:pt x="402" y="451"/>
                    </a:cubicBezTo>
                    <a:cubicBezTo>
                      <a:pt x="330" y="451"/>
                      <a:pt x="330" y="451"/>
                      <a:pt x="330" y="451"/>
                    </a:cubicBezTo>
                    <a:cubicBezTo>
                      <a:pt x="291" y="451"/>
                      <a:pt x="260" y="426"/>
                      <a:pt x="260" y="395"/>
                    </a:cubicBezTo>
                    <a:cubicBezTo>
                      <a:pt x="260" y="234"/>
                      <a:pt x="260" y="234"/>
                      <a:pt x="260" y="234"/>
                    </a:cubicBezTo>
                    <a:cubicBezTo>
                      <a:pt x="260" y="203"/>
                      <a:pt x="291" y="178"/>
                      <a:pt x="330" y="178"/>
                    </a:cubicBezTo>
                    <a:cubicBezTo>
                      <a:pt x="402" y="178"/>
                      <a:pt x="402" y="178"/>
                      <a:pt x="402" y="178"/>
                    </a:cubicBezTo>
                    <a:cubicBezTo>
                      <a:pt x="402" y="66"/>
                      <a:pt x="402" y="66"/>
                      <a:pt x="402" y="66"/>
                    </a:cubicBezTo>
                    <a:cubicBezTo>
                      <a:pt x="215" y="81"/>
                      <a:pt x="67" y="237"/>
                      <a:pt x="67" y="429"/>
                    </a:cubicBezTo>
                    <a:cubicBezTo>
                      <a:pt x="67" y="620"/>
                      <a:pt x="215" y="777"/>
                      <a:pt x="402" y="791"/>
                    </a:cubicBezTo>
                    <a:close/>
                    <a:moveTo>
                      <a:pt x="402" y="400"/>
                    </a:moveTo>
                    <a:cubicBezTo>
                      <a:pt x="402" y="229"/>
                      <a:pt x="402" y="229"/>
                      <a:pt x="402" y="229"/>
                    </a:cubicBezTo>
                    <a:cubicBezTo>
                      <a:pt x="368" y="229"/>
                      <a:pt x="368" y="229"/>
                      <a:pt x="368" y="229"/>
                    </a:cubicBezTo>
                    <a:cubicBezTo>
                      <a:pt x="344" y="229"/>
                      <a:pt x="324" y="245"/>
                      <a:pt x="324" y="264"/>
                    </a:cubicBezTo>
                    <a:cubicBezTo>
                      <a:pt x="324" y="365"/>
                      <a:pt x="324" y="365"/>
                      <a:pt x="324" y="365"/>
                    </a:cubicBezTo>
                    <a:cubicBezTo>
                      <a:pt x="324" y="384"/>
                      <a:pt x="344" y="400"/>
                      <a:pt x="368" y="400"/>
                    </a:cubicBezTo>
                    <a:lnTo>
                      <a:pt x="402" y="400"/>
                    </a:ln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dk1"/>
                  </a:solidFill>
                  <a:cs typeface="+mn-ea"/>
                  <a:sym typeface="+mn-lt"/>
                </a:endParaRPr>
              </a:p>
            </p:txBody>
          </p:sp>
          <p:sp>
            <p:nvSpPr>
              <p:cNvPr id="50" name="Freeform 430"/>
              <p:cNvSpPr/>
              <p:nvPr>
                <p:custDataLst>
                  <p:tags r:id="rId3"/>
                </p:custDataLst>
              </p:nvPr>
            </p:nvSpPr>
            <p:spPr bwMode="auto">
              <a:xfrm>
                <a:off x="3100388" y="1738313"/>
                <a:ext cx="2855913" cy="3381375"/>
              </a:xfrm>
              <a:custGeom>
                <a:avLst/>
                <a:gdLst>
                  <a:gd name="T0" fmla="*/ 760 w 760"/>
                  <a:gd name="T1" fmla="*/ 125 h 898"/>
                  <a:gd name="T2" fmla="*/ 718 w 760"/>
                  <a:gd name="T3" fmla="*/ 166 h 898"/>
                  <a:gd name="T4" fmla="*/ 449 w 760"/>
                  <a:gd name="T5" fmla="*/ 59 h 898"/>
                  <a:gd name="T6" fmla="*/ 59 w 760"/>
                  <a:gd name="T7" fmla="*/ 449 h 898"/>
                  <a:gd name="T8" fmla="*/ 449 w 760"/>
                  <a:gd name="T9" fmla="*/ 839 h 898"/>
                  <a:gd name="T10" fmla="*/ 713 w 760"/>
                  <a:gd name="T11" fmla="*/ 736 h 898"/>
                  <a:gd name="T12" fmla="*/ 755 w 760"/>
                  <a:gd name="T13" fmla="*/ 778 h 898"/>
                  <a:gd name="T14" fmla="*/ 449 w 760"/>
                  <a:gd name="T15" fmla="*/ 898 h 898"/>
                  <a:gd name="T16" fmla="*/ 0 w 760"/>
                  <a:gd name="T17" fmla="*/ 449 h 898"/>
                  <a:gd name="T18" fmla="*/ 449 w 760"/>
                  <a:gd name="T19" fmla="*/ 0 h 898"/>
                  <a:gd name="T20" fmla="*/ 760 w 760"/>
                  <a:gd name="T21" fmla="*/ 125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0" h="898">
                    <a:moveTo>
                      <a:pt x="760" y="125"/>
                    </a:moveTo>
                    <a:cubicBezTo>
                      <a:pt x="745" y="138"/>
                      <a:pt x="731" y="151"/>
                      <a:pt x="718" y="166"/>
                    </a:cubicBezTo>
                    <a:cubicBezTo>
                      <a:pt x="648" y="99"/>
                      <a:pt x="553" y="59"/>
                      <a:pt x="449" y="59"/>
                    </a:cubicBezTo>
                    <a:cubicBezTo>
                      <a:pt x="234" y="59"/>
                      <a:pt x="59" y="233"/>
                      <a:pt x="59" y="449"/>
                    </a:cubicBezTo>
                    <a:cubicBezTo>
                      <a:pt x="59" y="664"/>
                      <a:pt x="234" y="839"/>
                      <a:pt x="449" y="839"/>
                    </a:cubicBezTo>
                    <a:cubicBezTo>
                      <a:pt x="551" y="839"/>
                      <a:pt x="644" y="800"/>
                      <a:pt x="713" y="736"/>
                    </a:cubicBezTo>
                    <a:cubicBezTo>
                      <a:pt x="726" y="751"/>
                      <a:pt x="740" y="765"/>
                      <a:pt x="755" y="778"/>
                    </a:cubicBezTo>
                    <a:cubicBezTo>
                      <a:pt x="675" y="852"/>
                      <a:pt x="567" y="898"/>
                      <a:pt x="449" y="898"/>
                    </a:cubicBezTo>
                    <a:cubicBezTo>
                      <a:pt x="201" y="898"/>
                      <a:pt x="0" y="697"/>
                      <a:pt x="0" y="449"/>
                    </a:cubicBezTo>
                    <a:cubicBezTo>
                      <a:pt x="0" y="201"/>
                      <a:pt x="201" y="0"/>
                      <a:pt x="449" y="0"/>
                    </a:cubicBezTo>
                    <a:cubicBezTo>
                      <a:pt x="570" y="0"/>
                      <a:pt x="680" y="48"/>
                      <a:pt x="760" y="125"/>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dk1"/>
                  </a:solidFill>
                  <a:cs typeface="+mn-ea"/>
                  <a:sym typeface="+mn-lt"/>
                </a:endParaRPr>
              </a:p>
            </p:txBody>
          </p:sp>
          <p:sp>
            <p:nvSpPr>
              <p:cNvPr id="51" name="Freeform 431"/>
              <p:cNvSpPr>
                <a:spLocks noEditPoints="1"/>
              </p:cNvSpPr>
              <p:nvPr>
                <p:custDataLst>
                  <p:tags r:id="rId4"/>
                </p:custDataLst>
              </p:nvPr>
            </p:nvSpPr>
            <p:spPr bwMode="auto">
              <a:xfrm>
                <a:off x="4471988" y="2308226"/>
                <a:ext cx="1233488" cy="1433513"/>
              </a:xfrm>
              <a:custGeom>
                <a:avLst/>
                <a:gdLst>
                  <a:gd name="T0" fmla="*/ 302 w 328"/>
                  <a:gd name="T1" fmla="*/ 298 h 381"/>
                  <a:gd name="T2" fmla="*/ 326 w 328"/>
                  <a:gd name="T3" fmla="*/ 327 h 381"/>
                  <a:gd name="T4" fmla="*/ 297 w 328"/>
                  <a:gd name="T5" fmla="*/ 352 h 381"/>
                  <a:gd name="T6" fmla="*/ 150 w 328"/>
                  <a:gd name="T7" fmla="*/ 340 h 381"/>
                  <a:gd name="T8" fmla="*/ 80 w 328"/>
                  <a:gd name="T9" fmla="*/ 381 h 381"/>
                  <a:gd name="T10" fmla="*/ 0 w 328"/>
                  <a:gd name="T11" fmla="*/ 301 h 381"/>
                  <a:gd name="T12" fmla="*/ 48 w 328"/>
                  <a:gd name="T13" fmla="*/ 228 h 381"/>
                  <a:gd name="T14" fmla="*/ 48 w 328"/>
                  <a:gd name="T15" fmla="*/ 27 h 381"/>
                  <a:gd name="T16" fmla="*/ 75 w 328"/>
                  <a:gd name="T17" fmla="*/ 0 h 381"/>
                  <a:gd name="T18" fmla="*/ 102 w 328"/>
                  <a:gd name="T19" fmla="*/ 27 h 381"/>
                  <a:gd name="T20" fmla="*/ 102 w 328"/>
                  <a:gd name="T21" fmla="*/ 224 h 381"/>
                  <a:gd name="T22" fmla="*/ 159 w 328"/>
                  <a:gd name="T23" fmla="*/ 287 h 381"/>
                  <a:gd name="T24" fmla="*/ 302 w 328"/>
                  <a:gd name="T25" fmla="*/ 298 h 381"/>
                  <a:gd name="T26" fmla="*/ 117 w 328"/>
                  <a:gd name="T27" fmla="*/ 301 h 381"/>
                  <a:gd name="T28" fmla="*/ 79 w 328"/>
                  <a:gd name="T29" fmla="*/ 262 h 381"/>
                  <a:gd name="T30" fmla="*/ 40 w 328"/>
                  <a:gd name="T31" fmla="*/ 301 h 381"/>
                  <a:gd name="T32" fmla="*/ 79 w 328"/>
                  <a:gd name="T33" fmla="*/ 340 h 381"/>
                  <a:gd name="T34" fmla="*/ 117 w 328"/>
                  <a:gd name="T35" fmla="*/ 301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8" h="381">
                    <a:moveTo>
                      <a:pt x="302" y="298"/>
                    </a:moveTo>
                    <a:cubicBezTo>
                      <a:pt x="316" y="299"/>
                      <a:pt x="328" y="312"/>
                      <a:pt x="326" y="327"/>
                    </a:cubicBezTo>
                    <a:cubicBezTo>
                      <a:pt x="325" y="342"/>
                      <a:pt x="312" y="353"/>
                      <a:pt x="297" y="352"/>
                    </a:cubicBezTo>
                    <a:cubicBezTo>
                      <a:pt x="150" y="340"/>
                      <a:pt x="150" y="340"/>
                      <a:pt x="150" y="340"/>
                    </a:cubicBezTo>
                    <a:cubicBezTo>
                      <a:pt x="137" y="365"/>
                      <a:pt x="110" y="381"/>
                      <a:pt x="80" y="381"/>
                    </a:cubicBezTo>
                    <a:cubicBezTo>
                      <a:pt x="36" y="381"/>
                      <a:pt x="0" y="345"/>
                      <a:pt x="0" y="301"/>
                    </a:cubicBezTo>
                    <a:cubicBezTo>
                      <a:pt x="0" y="268"/>
                      <a:pt x="20" y="240"/>
                      <a:pt x="48" y="228"/>
                    </a:cubicBezTo>
                    <a:cubicBezTo>
                      <a:pt x="48" y="27"/>
                      <a:pt x="48" y="27"/>
                      <a:pt x="48" y="27"/>
                    </a:cubicBezTo>
                    <a:cubicBezTo>
                      <a:pt x="48" y="12"/>
                      <a:pt x="60" y="0"/>
                      <a:pt x="75" y="0"/>
                    </a:cubicBezTo>
                    <a:cubicBezTo>
                      <a:pt x="90" y="0"/>
                      <a:pt x="102" y="12"/>
                      <a:pt x="102" y="27"/>
                    </a:cubicBezTo>
                    <a:cubicBezTo>
                      <a:pt x="102" y="224"/>
                      <a:pt x="102" y="224"/>
                      <a:pt x="102" y="224"/>
                    </a:cubicBezTo>
                    <a:cubicBezTo>
                      <a:pt x="131" y="232"/>
                      <a:pt x="154" y="256"/>
                      <a:pt x="159" y="287"/>
                    </a:cubicBezTo>
                    <a:lnTo>
                      <a:pt x="302" y="298"/>
                    </a:lnTo>
                    <a:close/>
                    <a:moveTo>
                      <a:pt x="117" y="301"/>
                    </a:moveTo>
                    <a:cubicBezTo>
                      <a:pt x="117" y="280"/>
                      <a:pt x="100" y="262"/>
                      <a:pt x="79" y="262"/>
                    </a:cubicBezTo>
                    <a:cubicBezTo>
                      <a:pt x="57" y="262"/>
                      <a:pt x="40" y="280"/>
                      <a:pt x="40" y="301"/>
                    </a:cubicBezTo>
                    <a:cubicBezTo>
                      <a:pt x="40" y="323"/>
                      <a:pt x="57" y="340"/>
                      <a:pt x="79" y="340"/>
                    </a:cubicBezTo>
                    <a:cubicBezTo>
                      <a:pt x="100" y="340"/>
                      <a:pt x="117" y="323"/>
                      <a:pt x="117" y="301"/>
                    </a:cubicBezTo>
                    <a:close/>
                  </a:path>
                </a:pathLst>
              </a:cu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dk1"/>
                  </a:solidFill>
                  <a:cs typeface="+mn-ea"/>
                  <a:sym typeface="+mn-lt"/>
                </a:endParaRPr>
              </a:p>
            </p:txBody>
          </p:sp>
          <p:sp>
            <p:nvSpPr>
              <p:cNvPr id="52" name="Oval 432"/>
              <p:cNvSpPr>
                <a:spLocks noChangeArrowheads="1"/>
              </p:cNvSpPr>
              <p:nvPr>
                <p:custDataLst>
                  <p:tags r:id="rId5"/>
                </p:custDataLst>
              </p:nvPr>
            </p:nvSpPr>
            <p:spPr bwMode="auto">
              <a:xfrm>
                <a:off x="4543426" y="4302126"/>
                <a:ext cx="447675" cy="452438"/>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dk1"/>
                  </a:solidFill>
                  <a:cs typeface="+mn-ea"/>
                  <a:sym typeface="+mn-lt"/>
                </a:endParaRPr>
              </a:p>
            </p:txBody>
          </p:sp>
          <p:sp>
            <p:nvSpPr>
              <p:cNvPr id="53" name="Oval 433"/>
              <p:cNvSpPr>
                <a:spLocks noChangeArrowheads="1"/>
              </p:cNvSpPr>
              <p:nvPr>
                <p:custDataLst>
                  <p:tags r:id="rId6"/>
                </p:custDataLst>
              </p:nvPr>
            </p:nvSpPr>
            <p:spPr bwMode="auto">
              <a:xfrm>
                <a:off x="3517901" y="3373438"/>
                <a:ext cx="203200" cy="203200"/>
              </a:xfrm>
              <a:prstGeom prst="ellipse">
                <a:avLst/>
              </a:prstGeom>
              <a:solidFill>
                <a:schemeClr val="l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dirty="0">
                  <a:solidFill>
                    <a:schemeClr val="dk1"/>
                  </a:solidFill>
                  <a:cs typeface="+mn-ea"/>
                  <a:sym typeface="+mn-lt"/>
                </a:endParaRPr>
              </a:p>
            </p:txBody>
          </p:sp>
        </p:grpSp>
        <p:cxnSp>
          <p:nvCxnSpPr>
            <p:cNvPr id="48" name="直接连接符 47"/>
            <p:cNvCxnSpPr/>
            <p:nvPr>
              <p:custDataLst>
                <p:tags r:id="rId7"/>
              </p:custDataLst>
            </p:nvPr>
          </p:nvCxnSpPr>
          <p:spPr>
            <a:xfrm>
              <a:off x="7535366" y="6021996"/>
              <a:ext cx="2427057" cy="0"/>
            </a:xfrm>
            <a:prstGeom prst="line">
              <a:avLst/>
            </a:prstGeom>
            <a:solidFill>
              <a:schemeClr val="lt1"/>
            </a:solidFill>
            <a:ln w="19050">
              <a:solidFill>
                <a:schemeClr val="lt1"/>
              </a:solidFill>
            </a:ln>
          </p:spPr>
          <p:style>
            <a:lnRef idx="1">
              <a:schemeClr val="accent1"/>
            </a:lnRef>
            <a:fillRef idx="0">
              <a:schemeClr val="accent1"/>
            </a:fillRef>
            <a:effectRef idx="0">
              <a:schemeClr val="accent1"/>
            </a:effectRef>
            <a:fontRef idx="minor">
              <a:schemeClr val="tx1"/>
            </a:fontRef>
          </p:style>
        </p:cxnSp>
      </p:grpSp>
      <p:grpSp>
        <p:nvGrpSpPr>
          <p:cNvPr id="107" name="组合 106"/>
          <p:cNvGrpSpPr/>
          <p:nvPr/>
        </p:nvGrpSpPr>
        <p:grpSpPr>
          <a:xfrm>
            <a:off x="364681" y="473171"/>
            <a:ext cx="11462638" cy="529312"/>
            <a:chOff x="364681" y="473171"/>
            <a:chExt cx="11462638" cy="529312"/>
          </a:xfrm>
        </p:grpSpPr>
        <p:sp>
          <p:nvSpPr>
            <p:cNvPr id="2" name="平行四边形 1"/>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平行四边形 2"/>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人员</a:t>
              </a:r>
              <a:r>
                <a:rPr lang="zh-CN" altLang="en-US" sz="2600" dirty="0">
                  <a:solidFill>
                    <a:schemeClr val="bg1">
                      <a:lumMod val="50000"/>
                    </a:schemeClr>
                  </a:solidFill>
                  <a:cs typeface="+mn-ea"/>
                  <a:sym typeface="+mn-lt"/>
                </a:rPr>
                <a:t>组成</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30" name="组合 29"/>
          <p:cNvGrpSpPr/>
          <p:nvPr/>
        </p:nvGrpSpPr>
        <p:grpSpPr>
          <a:xfrm>
            <a:off x="3341772" y="1904635"/>
            <a:ext cx="552341" cy="552485"/>
            <a:chOff x="3343511" y="1739094"/>
            <a:chExt cx="552628" cy="552628"/>
          </a:xfrm>
        </p:grpSpPr>
        <p:sp>
          <p:nvSpPr>
            <p:cNvPr id="33" name="椭圆 32"/>
            <p:cNvSpPr/>
            <p:nvPr/>
          </p:nvSpPr>
          <p:spPr>
            <a:xfrm>
              <a:off x="3343511" y="1739094"/>
              <a:ext cx="552628" cy="552628"/>
            </a:xfrm>
            <a:prstGeom prst="ellipse">
              <a:avLst/>
            </a:prstGeom>
            <a:solidFill>
              <a:srgbClr val="BADFEB"/>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dirty="0">
                <a:solidFill>
                  <a:srgbClr val="FFFFFF"/>
                </a:solidFill>
                <a:cs typeface="+mn-ea"/>
                <a:sym typeface="+mn-lt"/>
              </a:endParaRPr>
            </a:p>
          </p:txBody>
        </p:sp>
        <p:grpSp>
          <p:nvGrpSpPr>
            <p:cNvPr id="35" name="组合 34"/>
            <p:cNvGrpSpPr/>
            <p:nvPr/>
          </p:nvGrpSpPr>
          <p:grpSpPr>
            <a:xfrm>
              <a:off x="3495077" y="1855520"/>
              <a:ext cx="277225" cy="313328"/>
              <a:chOff x="5753100" y="3041650"/>
              <a:chExt cx="682626" cy="771526"/>
            </a:xfrm>
            <a:solidFill>
              <a:srgbClr val="DF53DF"/>
            </a:solidFill>
          </p:grpSpPr>
          <p:sp>
            <p:nvSpPr>
              <p:cNvPr id="36" name="Oval 202"/>
              <p:cNvSpPr>
                <a:spLocks noChangeArrowheads="1"/>
              </p:cNvSpPr>
              <p:nvPr/>
            </p:nvSpPr>
            <p:spPr bwMode="auto">
              <a:xfrm>
                <a:off x="5908674" y="3041650"/>
                <a:ext cx="119062" cy="147638"/>
              </a:xfrm>
              <a:prstGeom prst="ellipse">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37" name="Freeform 203"/>
              <p:cNvSpPr/>
              <p:nvPr/>
            </p:nvSpPr>
            <p:spPr bwMode="auto">
              <a:xfrm>
                <a:off x="6103938" y="3413125"/>
                <a:ext cx="46038" cy="84138"/>
              </a:xfrm>
              <a:custGeom>
                <a:avLst/>
                <a:gdLst>
                  <a:gd name="T0" fmla="*/ 2 w 12"/>
                  <a:gd name="T1" fmla="*/ 22 h 22"/>
                  <a:gd name="T2" fmla="*/ 10 w 12"/>
                  <a:gd name="T3" fmla="*/ 22 h 22"/>
                  <a:gd name="T4" fmla="*/ 12 w 12"/>
                  <a:gd name="T5" fmla="*/ 20 h 22"/>
                  <a:gd name="T6" fmla="*/ 12 w 12"/>
                  <a:gd name="T7" fmla="*/ 2 h 22"/>
                  <a:gd name="T8" fmla="*/ 10 w 12"/>
                  <a:gd name="T9" fmla="*/ 0 h 22"/>
                  <a:gd name="T10" fmla="*/ 2 w 12"/>
                  <a:gd name="T11" fmla="*/ 0 h 22"/>
                  <a:gd name="T12" fmla="*/ 0 w 12"/>
                  <a:gd name="T13" fmla="*/ 2 h 22"/>
                  <a:gd name="T14" fmla="*/ 0 w 12"/>
                  <a:gd name="T15" fmla="*/ 20 h 22"/>
                  <a:gd name="T16" fmla="*/ 2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2" y="22"/>
                    </a:moveTo>
                    <a:cubicBezTo>
                      <a:pt x="10" y="22"/>
                      <a:pt x="10" y="22"/>
                      <a:pt x="10" y="22"/>
                    </a:cubicBezTo>
                    <a:cubicBezTo>
                      <a:pt x="11" y="22"/>
                      <a:pt x="12" y="21"/>
                      <a:pt x="12" y="20"/>
                    </a:cubicBezTo>
                    <a:cubicBezTo>
                      <a:pt x="12" y="2"/>
                      <a:pt x="12" y="2"/>
                      <a:pt x="12" y="2"/>
                    </a:cubicBezTo>
                    <a:cubicBezTo>
                      <a:pt x="12" y="1"/>
                      <a:pt x="11" y="0"/>
                      <a:pt x="10" y="0"/>
                    </a:cubicBezTo>
                    <a:cubicBezTo>
                      <a:pt x="2" y="0"/>
                      <a:pt x="2" y="0"/>
                      <a:pt x="2" y="0"/>
                    </a:cubicBezTo>
                    <a:cubicBezTo>
                      <a:pt x="1" y="0"/>
                      <a:pt x="0" y="1"/>
                      <a:pt x="0" y="2"/>
                    </a:cubicBezTo>
                    <a:cubicBezTo>
                      <a:pt x="0" y="20"/>
                      <a:pt x="0" y="20"/>
                      <a:pt x="0" y="20"/>
                    </a:cubicBezTo>
                    <a:cubicBezTo>
                      <a:pt x="0" y="21"/>
                      <a:pt x="1" y="22"/>
                      <a:pt x="2" y="2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4" name="Freeform 204"/>
              <p:cNvSpPr/>
              <p:nvPr/>
            </p:nvSpPr>
            <p:spPr bwMode="auto">
              <a:xfrm>
                <a:off x="6313488" y="3413125"/>
                <a:ext cx="46038" cy="84138"/>
              </a:xfrm>
              <a:custGeom>
                <a:avLst/>
                <a:gdLst>
                  <a:gd name="T0" fmla="*/ 3 w 12"/>
                  <a:gd name="T1" fmla="*/ 22 h 22"/>
                  <a:gd name="T2" fmla="*/ 10 w 12"/>
                  <a:gd name="T3" fmla="*/ 22 h 22"/>
                  <a:gd name="T4" fmla="*/ 12 w 12"/>
                  <a:gd name="T5" fmla="*/ 20 h 22"/>
                  <a:gd name="T6" fmla="*/ 12 w 12"/>
                  <a:gd name="T7" fmla="*/ 2 h 22"/>
                  <a:gd name="T8" fmla="*/ 10 w 12"/>
                  <a:gd name="T9" fmla="*/ 0 h 22"/>
                  <a:gd name="T10" fmla="*/ 3 w 12"/>
                  <a:gd name="T11" fmla="*/ 0 h 22"/>
                  <a:gd name="T12" fmla="*/ 0 w 12"/>
                  <a:gd name="T13" fmla="*/ 2 h 22"/>
                  <a:gd name="T14" fmla="*/ 0 w 12"/>
                  <a:gd name="T15" fmla="*/ 20 h 22"/>
                  <a:gd name="T16" fmla="*/ 3 w 12"/>
                  <a:gd name="T1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2">
                    <a:moveTo>
                      <a:pt x="3" y="22"/>
                    </a:moveTo>
                    <a:cubicBezTo>
                      <a:pt x="10" y="22"/>
                      <a:pt x="10" y="22"/>
                      <a:pt x="10" y="22"/>
                    </a:cubicBezTo>
                    <a:cubicBezTo>
                      <a:pt x="12" y="22"/>
                      <a:pt x="12" y="21"/>
                      <a:pt x="12" y="20"/>
                    </a:cubicBezTo>
                    <a:cubicBezTo>
                      <a:pt x="12" y="2"/>
                      <a:pt x="12" y="2"/>
                      <a:pt x="12" y="2"/>
                    </a:cubicBezTo>
                    <a:cubicBezTo>
                      <a:pt x="12" y="1"/>
                      <a:pt x="12" y="0"/>
                      <a:pt x="10" y="0"/>
                    </a:cubicBezTo>
                    <a:cubicBezTo>
                      <a:pt x="3" y="0"/>
                      <a:pt x="3" y="0"/>
                      <a:pt x="3" y="0"/>
                    </a:cubicBezTo>
                    <a:cubicBezTo>
                      <a:pt x="1" y="0"/>
                      <a:pt x="0" y="1"/>
                      <a:pt x="0" y="2"/>
                    </a:cubicBezTo>
                    <a:cubicBezTo>
                      <a:pt x="0" y="20"/>
                      <a:pt x="0" y="20"/>
                      <a:pt x="0" y="20"/>
                    </a:cubicBezTo>
                    <a:cubicBezTo>
                      <a:pt x="0" y="21"/>
                      <a:pt x="1" y="22"/>
                      <a:pt x="3" y="22"/>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39" name="Freeform 205"/>
              <p:cNvSpPr>
                <a:spLocks noEditPoints="1"/>
              </p:cNvSpPr>
              <p:nvPr/>
            </p:nvSpPr>
            <p:spPr bwMode="auto">
              <a:xfrm>
                <a:off x="6030913" y="3444875"/>
                <a:ext cx="404813" cy="360363"/>
              </a:xfrm>
              <a:custGeom>
                <a:avLst/>
                <a:gdLst>
                  <a:gd name="T0" fmla="*/ 94 w 106"/>
                  <a:gd name="T1" fmla="*/ 0 h 95"/>
                  <a:gd name="T2" fmla="*/ 91 w 106"/>
                  <a:gd name="T3" fmla="*/ 0 h 95"/>
                  <a:gd name="T4" fmla="*/ 91 w 106"/>
                  <a:gd name="T5" fmla="*/ 12 h 95"/>
                  <a:gd name="T6" fmla="*/ 84 w 106"/>
                  <a:gd name="T7" fmla="*/ 18 h 95"/>
                  <a:gd name="T8" fmla="*/ 77 w 106"/>
                  <a:gd name="T9" fmla="*/ 18 h 95"/>
                  <a:gd name="T10" fmla="*/ 70 w 106"/>
                  <a:gd name="T11" fmla="*/ 12 h 95"/>
                  <a:gd name="T12" fmla="*/ 70 w 106"/>
                  <a:gd name="T13" fmla="*/ 0 h 95"/>
                  <a:gd name="T14" fmla="*/ 36 w 106"/>
                  <a:gd name="T15" fmla="*/ 0 h 95"/>
                  <a:gd name="T16" fmla="*/ 36 w 106"/>
                  <a:gd name="T17" fmla="*/ 12 h 95"/>
                  <a:gd name="T18" fmla="*/ 29 w 106"/>
                  <a:gd name="T19" fmla="*/ 18 h 95"/>
                  <a:gd name="T20" fmla="*/ 21 w 106"/>
                  <a:gd name="T21" fmla="*/ 18 h 95"/>
                  <a:gd name="T22" fmla="*/ 15 w 106"/>
                  <a:gd name="T23" fmla="*/ 12 h 95"/>
                  <a:gd name="T24" fmla="*/ 15 w 106"/>
                  <a:gd name="T25" fmla="*/ 0 h 95"/>
                  <a:gd name="T26" fmla="*/ 12 w 106"/>
                  <a:gd name="T27" fmla="*/ 0 h 95"/>
                  <a:gd name="T28" fmla="*/ 0 w 106"/>
                  <a:gd name="T29" fmla="*/ 13 h 95"/>
                  <a:gd name="T30" fmla="*/ 0 w 106"/>
                  <a:gd name="T31" fmla="*/ 36 h 95"/>
                  <a:gd name="T32" fmla="*/ 0 w 106"/>
                  <a:gd name="T33" fmla="*/ 83 h 95"/>
                  <a:gd name="T34" fmla="*/ 12 w 106"/>
                  <a:gd name="T35" fmla="*/ 95 h 95"/>
                  <a:gd name="T36" fmla="*/ 94 w 106"/>
                  <a:gd name="T37" fmla="*/ 95 h 95"/>
                  <a:gd name="T38" fmla="*/ 106 w 106"/>
                  <a:gd name="T39" fmla="*/ 83 h 95"/>
                  <a:gd name="T40" fmla="*/ 106 w 106"/>
                  <a:gd name="T41" fmla="*/ 36 h 95"/>
                  <a:gd name="T42" fmla="*/ 106 w 106"/>
                  <a:gd name="T43" fmla="*/ 13 h 95"/>
                  <a:gd name="T44" fmla="*/ 94 w 106"/>
                  <a:gd name="T45" fmla="*/ 0 h 95"/>
                  <a:gd name="T46" fmla="*/ 98 w 106"/>
                  <a:gd name="T47" fmla="*/ 83 h 95"/>
                  <a:gd name="T48" fmla="*/ 94 w 106"/>
                  <a:gd name="T49" fmla="*/ 88 h 95"/>
                  <a:gd name="T50" fmla="*/ 12 w 106"/>
                  <a:gd name="T51" fmla="*/ 88 h 95"/>
                  <a:gd name="T52" fmla="*/ 8 w 106"/>
                  <a:gd name="T53" fmla="*/ 83 h 95"/>
                  <a:gd name="T54" fmla="*/ 8 w 106"/>
                  <a:gd name="T55" fmla="*/ 36 h 95"/>
                  <a:gd name="T56" fmla="*/ 98 w 106"/>
                  <a:gd name="T57" fmla="*/ 36 h 95"/>
                  <a:gd name="T58" fmla="*/ 98 w 106"/>
                  <a:gd name="T59" fmla="*/ 8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6" h="95">
                    <a:moveTo>
                      <a:pt x="94" y="0"/>
                    </a:moveTo>
                    <a:cubicBezTo>
                      <a:pt x="91" y="0"/>
                      <a:pt x="91" y="0"/>
                      <a:pt x="91" y="0"/>
                    </a:cubicBezTo>
                    <a:cubicBezTo>
                      <a:pt x="91" y="12"/>
                      <a:pt x="91" y="12"/>
                      <a:pt x="91" y="12"/>
                    </a:cubicBezTo>
                    <a:cubicBezTo>
                      <a:pt x="91" y="15"/>
                      <a:pt x="88" y="18"/>
                      <a:pt x="84" y="18"/>
                    </a:cubicBezTo>
                    <a:cubicBezTo>
                      <a:pt x="77" y="18"/>
                      <a:pt x="77" y="18"/>
                      <a:pt x="77" y="18"/>
                    </a:cubicBezTo>
                    <a:cubicBezTo>
                      <a:pt x="73" y="18"/>
                      <a:pt x="70" y="15"/>
                      <a:pt x="70" y="12"/>
                    </a:cubicBezTo>
                    <a:cubicBezTo>
                      <a:pt x="70" y="0"/>
                      <a:pt x="70" y="0"/>
                      <a:pt x="70" y="0"/>
                    </a:cubicBezTo>
                    <a:cubicBezTo>
                      <a:pt x="36" y="0"/>
                      <a:pt x="36" y="0"/>
                      <a:pt x="36" y="0"/>
                    </a:cubicBezTo>
                    <a:cubicBezTo>
                      <a:pt x="36" y="12"/>
                      <a:pt x="36" y="12"/>
                      <a:pt x="36" y="12"/>
                    </a:cubicBezTo>
                    <a:cubicBezTo>
                      <a:pt x="36" y="15"/>
                      <a:pt x="33" y="18"/>
                      <a:pt x="29" y="18"/>
                    </a:cubicBezTo>
                    <a:cubicBezTo>
                      <a:pt x="21" y="18"/>
                      <a:pt x="21" y="18"/>
                      <a:pt x="21" y="18"/>
                    </a:cubicBezTo>
                    <a:cubicBezTo>
                      <a:pt x="18" y="18"/>
                      <a:pt x="15" y="15"/>
                      <a:pt x="15" y="12"/>
                    </a:cubicBezTo>
                    <a:cubicBezTo>
                      <a:pt x="15" y="0"/>
                      <a:pt x="15" y="0"/>
                      <a:pt x="15" y="0"/>
                    </a:cubicBezTo>
                    <a:cubicBezTo>
                      <a:pt x="12" y="0"/>
                      <a:pt x="12" y="0"/>
                      <a:pt x="12" y="0"/>
                    </a:cubicBezTo>
                    <a:cubicBezTo>
                      <a:pt x="5" y="0"/>
                      <a:pt x="0" y="6"/>
                      <a:pt x="0" y="13"/>
                    </a:cubicBezTo>
                    <a:cubicBezTo>
                      <a:pt x="0" y="36"/>
                      <a:pt x="0" y="36"/>
                      <a:pt x="0" y="36"/>
                    </a:cubicBezTo>
                    <a:cubicBezTo>
                      <a:pt x="0" y="83"/>
                      <a:pt x="0" y="83"/>
                      <a:pt x="0" y="83"/>
                    </a:cubicBezTo>
                    <a:cubicBezTo>
                      <a:pt x="0" y="90"/>
                      <a:pt x="5" y="95"/>
                      <a:pt x="12" y="95"/>
                    </a:cubicBezTo>
                    <a:cubicBezTo>
                      <a:pt x="94" y="95"/>
                      <a:pt x="94" y="95"/>
                      <a:pt x="94" y="95"/>
                    </a:cubicBezTo>
                    <a:cubicBezTo>
                      <a:pt x="100" y="95"/>
                      <a:pt x="106" y="90"/>
                      <a:pt x="106" y="83"/>
                    </a:cubicBezTo>
                    <a:cubicBezTo>
                      <a:pt x="106" y="36"/>
                      <a:pt x="106" y="36"/>
                      <a:pt x="106" y="36"/>
                    </a:cubicBezTo>
                    <a:cubicBezTo>
                      <a:pt x="106" y="13"/>
                      <a:pt x="106" y="13"/>
                      <a:pt x="106" y="13"/>
                    </a:cubicBezTo>
                    <a:cubicBezTo>
                      <a:pt x="106" y="6"/>
                      <a:pt x="100" y="0"/>
                      <a:pt x="94" y="0"/>
                    </a:cubicBezTo>
                    <a:close/>
                    <a:moveTo>
                      <a:pt x="98" y="83"/>
                    </a:moveTo>
                    <a:cubicBezTo>
                      <a:pt x="98" y="86"/>
                      <a:pt x="96" y="88"/>
                      <a:pt x="94" y="88"/>
                    </a:cubicBezTo>
                    <a:cubicBezTo>
                      <a:pt x="12" y="88"/>
                      <a:pt x="12" y="88"/>
                      <a:pt x="12" y="88"/>
                    </a:cubicBezTo>
                    <a:cubicBezTo>
                      <a:pt x="10" y="88"/>
                      <a:pt x="8" y="86"/>
                      <a:pt x="8" y="83"/>
                    </a:cubicBezTo>
                    <a:cubicBezTo>
                      <a:pt x="8" y="36"/>
                      <a:pt x="8" y="36"/>
                      <a:pt x="8" y="36"/>
                    </a:cubicBezTo>
                    <a:cubicBezTo>
                      <a:pt x="98" y="36"/>
                      <a:pt x="98" y="36"/>
                      <a:pt x="98" y="36"/>
                    </a:cubicBezTo>
                    <a:lnTo>
                      <a:pt x="98" y="8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40" name="Rectangle 206"/>
              <p:cNvSpPr>
                <a:spLocks noChangeArrowheads="1"/>
              </p:cNvSpPr>
              <p:nvPr/>
            </p:nvSpPr>
            <p:spPr bwMode="auto">
              <a:xfrm>
                <a:off x="608488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41" name="Rectangle 207"/>
              <p:cNvSpPr>
                <a:spLocks noChangeArrowheads="1"/>
              </p:cNvSpPr>
              <p:nvPr/>
            </p:nvSpPr>
            <p:spPr bwMode="auto">
              <a:xfrm>
                <a:off x="6191250"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42" name="Rectangle 208"/>
              <p:cNvSpPr>
                <a:spLocks noChangeArrowheads="1"/>
              </p:cNvSpPr>
              <p:nvPr/>
            </p:nvSpPr>
            <p:spPr bwMode="auto">
              <a:xfrm>
                <a:off x="6294438" y="3611563"/>
                <a:ext cx="79375" cy="30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43" name="Rectangle 209"/>
              <p:cNvSpPr>
                <a:spLocks noChangeArrowheads="1"/>
              </p:cNvSpPr>
              <p:nvPr/>
            </p:nvSpPr>
            <p:spPr bwMode="auto">
              <a:xfrm>
                <a:off x="608488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44" name="Rectangle 210"/>
              <p:cNvSpPr>
                <a:spLocks noChangeArrowheads="1"/>
              </p:cNvSpPr>
              <p:nvPr/>
            </p:nvSpPr>
            <p:spPr bwMode="auto">
              <a:xfrm>
                <a:off x="6191250"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5" name="Rectangle 211"/>
              <p:cNvSpPr>
                <a:spLocks noChangeArrowheads="1"/>
              </p:cNvSpPr>
              <p:nvPr/>
            </p:nvSpPr>
            <p:spPr bwMode="auto">
              <a:xfrm>
                <a:off x="6294438" y="3663950"/>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6" name="Rectangle 212"/>
              <p:cNvSpPr>
                <a:spLocks noChangeArrowheads="1"/>
              </p:cNvSpPr>
              <p:nvPr/>
            </p:nvSpPr>
            <p:spPr bwMode="auto">
              <a:xfrm>
                <a:off x="608488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7" name="Rectangle 213"/>
              <p:cNvSpPr>
                <a:spLocks noChangeArrowheads="1"/>
              </p:cNvSpPr>
              <p:nvPr/>
            </p:nvSpPr>
            <p:spPr bwMode="auto">
              <a:xfrm>
                <a:off x="6191250"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8" name="Rectangle 214"/>
              <p:cNvSpPr>
                <a:spLocks noChangeArrowheads="1"/>
              </p:cNvSpPr>
              <p:nvPr/>
            </p:nvSpPr>
            <p:spPr bwMode="auto">
              <a:xfrm>
                <a:off x="6294438" y="3713163"/>
                <a:ext cx="79375" cy="26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9" name="Rectangle 215"/>
              <p:cNvSpPr>
                <a:spLocks noChangeArrowheads="1"/>
              </p:cNvSpPr>
              <p:nvPr/>
            </p:nvSpPr>
            <p:spPr bwMode="auto">
              <a:xfrm>
                <a:off x="5965825" y="3398838"/>
                <a:ext cx="1588" cy="15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10" name="Freeform 216"/>
              <p:cNvSpPr>
                <a:spLocks noEditPoints="1"/>
              </p:cNvSpPr>
              <p:nvPr/>
            </p:nvSpPr>
            <p:spPr bwMode="auto">
              <a:xfrm>
                <a:off x="5753100" y="3208338"/>
                <a:ext cx="427038" cy="604838"/>
              </a:xfrm>
              <a:custGeom>
                <a:avLst/>
                <a:gdLst>
                  <a:gd name="T0" fmla="*/ 111 w 112"/>
                  <a:gd name="T1" fmla="*/ 23 h 159"/>
                  <a:gd name="T2" fmla="*/ 106 w 112"/>
                  <a:gd name="T3" fmla="*/ 19 h 159"/>
                  <a:gd name="T4" fmla="*/ 83 w 112"/>
                  <a:gd name="T5" fmla="*/ 2 h 159"/>
                  <a:gd name="T6" fmla="*/ 77 w 112"/>
                  <a:gd name="T7" fmla="*/ 0 h 159"/>
                  <a:gd name="T8" fmla="*/ 70 w 112"/>
                  <a:gd name="T9" fmla="*/ 0 h 159"/>
                  <a:gd name="T10" fmla="*/ 68 w 112"/>
                  <a:gd name="T11" fmla="*/ 10 h 159"/>
                  <a:gd name="T12" fmla="*/ 56 w 112"/>
                  <a:gd name="T13" fmla="*/ 50 h 159"/>
                  <a:gd name="T14" fmla="*/ 56 w 112"/>
                  <a:gd name="T15" fmla="*/ 51 h 159"/>
                  <a:gd name="T16" fmla="*/ 56 w 112"/>
                  <a:gd name="T17" fmla="*/ 50 h 159"/>
                  <a:gd name="T18" fmla="*/ 45 w 112"/>
                  <a:gd name="T19" fmla="*/ 10 h 159"/>
                  <a:gd name="T20" fmla="*/ 43 w 112"/>
                  <a:gd name="T21" fmla="*/ 0 h 159"/>
                  <a:gd name="T22" fmla="*/ 35 w 112"/>
                  <a:gd name="T23" fmla="*/ 0 h 159"/>
                  <a:gd name="T24" fmla="*/ 28 w 112"/>
                  <a:gd name="T25" fmla="*/ 4 h 159"/>
                  <a:gd name="T26" fmla="*/ 0 w 112"/>
                  <a:gd name="T27" fmla="*/ 44 h 159"/>
                  <a:gd name="T28" fmla="*/ 0 w 112"/>
                  <a:gd name="T29" fmla="*/ 44 h 159"/>
                  <a:gd name="T30" fmla="*/ 0 w 112"/>
                  <a:gd name="T31" fmla="*/ 45 h 159"/>
                  <a:gd name="T32" fmla="*/ 2 w 112"/>
                  <a:gd name="T33" fmla="*/ 48 h 159"/>
                  <a:gd name="T34" fmla="*/ 9 w 112"/>
                  <a:gd name="T35" fmla="*/ 61 h 159"/>
                  <a:gd name="T36" fmla="*/ 29 w 112"/>
                  <a:gd name="T37" fmla="*/ 72 h 159"/>
                  <a:gd name="T38" fmla="*/ 29 w 112"/>
                  <a:gd name="T39" fmla="*/ 84 h 159"/>
                  <a:gd name="T40" fmla="*/ 34 w 112"/>
                  <a:gd name="T41" fmla="*/ 159 h 159"/>
                  <a:gd name="T42" fmla="*/ 55 w 112"/>
                  <a:gd name="T43" fmla="*/ 84 h 159"/>
                  <a:gd name="T44" fmla="*/ 60 w 112"/>
                  <a:gd name="T45" fmla="*/ 159 h 159"/>
                  <a:gd name="T46" fmla="*/ 67 w 112"/>
                  <a:gd name="T47" fmla="*/ 145 h 159"/>
                  <a:gd name="T48" fmla="*/ 76 w 112"/>
                  <a:gd name="T49" fmla="*/ 59 h 159"/>
                  <a:gd name="T50" fmla="*/ 110 w 112"/>
                  <a:gd name="T51" fmla="*/ 41 h 159"/>
                  <a:gd name="T52" fmla="*/ 112 w 112"/>
                  <a:gd name="T53" fmla="*/ 24 h 159"/>
                  <a:gd name="T54" fmla="*/ 27 w 112"/>
                  <a:gd name="T55" fmla="*/ 51 h 159"/>
                  <a:gd name="T56" fmla="*/ 21 w 112"/>
                  <a:gd name="T57" fmla="*/ 40 h 159"/>
                  <a:gd name="T58" fmla="*/ 30 w 112"/>
                  <a:gd name="T59" fmla="*/ 55 h 159"/>
                  <a:gd name="T60" fmla="*/ 68 w 112"/>
                  <a:gd name="T61" fmla="*/ 39 h 159"/>
                  <a:gd name="T62" fmla="*/ 82 w 112"/>
                  <a:gd name="T63" fmla="*/ 25 h 159"/>
                  <a:gd name="T64" fmla="*/ 88 w 112"/>
                  <a:gd name="T65" fmla="*/ 3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2" h="159">
                    <a:moveTo>
                      <a:pt x="112" y="24"/>
                    </a:moveTo>
                    <a:cubicBezTo>
                      <a:pt x="111" y="23"/>
                      <a:pt x="111" y="23"/>
                      <a:pt x="111" y="23"/>
                    </a:cubicBezTo>
                    <a:cubicBezTo>
                      <a:pt x="110" y="22"/>
                      <a:pt x="110" y="22"/>
                      <a:pt x="110" y="22"/>
                    </a:cubicBezTo>
                    <a:cubicBezTo>
                      <a:pt x="106" y="19"/>
                      <a:pt x="106" y="19"/>
                      <a:pt x="106" y="19"/>
                    </a:cubicBezTo>
                    <a:cubicBezTo>
                      <a:pt x="98" y="13"/>
                      <a:pt x="98" y="13"/>
                      <a:pt x="98" y="13"/>
                    </a:cubicBezTo>
                    <a:cubicBezTo>
                      <a:pt x="83" y="2"/>
                      <a:pt x="83" y="2"/>
                      <a:pt x="83" y="2"/>
                    </a:cubicBezTo>
                    <a:cubicBezTo>
                      <a:pt x="81" y="1"/>
                      <a:pt x="80" y="0"/>
                      <a:pt x="78" y="0"/>
                    </a:cubicBezTo>
                    <a:cubicBezTo>
                      <a:pt x="78" y="0"/>
                      <a:pt x="78" y="0"/>
                      <a:pt x="77" y="0"/>
                    </a:cubicBezTo>
                    <a:cubicBezTo>
                      <a:pt x="75" y="0"/>
                      <a:pt x="72" y="0"/>
                      <a:pt x="70" y="0"/>
                    </a:cubicBezTo>
                    <a:cubicBezTo>
                      <a:pt x="70" y="0"/>
                      <a:pt x="70" y="0"/>
                      <a:pt x="70" y="0"/>
                    </a:cubicBezTo>
                    <a:cubicBezTo>
                      <a:pt x="76" y="5"/>
                      <a:pt x="76" y="5"/>
                      <a:pt x="76" y="5"/>
                    </a:cubicBezTo>
                    <a:cubicBezTo>
                      <a:pt x="68" y="10"/>
                      <a:pt x="68" y="10"/>
                      <a:pt x="68" y="10"/>
                    </a:cubicBezTo>
                    <a:cubicBezTo>
                      <a:pt x="72" y="16"/>
                      <a:pt x="72" y="16"/>
                      <a:pt x="72" y="16"/>
                    </a:cubicBezTo>
                    <a:cubicBezTo>
                      <a:pt x="56" y="50"/>
                      <a:pt x="56" y="50"/>
                      <a:pt x="56" y="50"/>
                    </a:cubicBezTo>
                    <a:cubicBezTo>
                      <a:pt x="57" y="51"/>
                      <a:pt x="57" y="51"/>
                      <a:pt x="57" y="51"/>
                    </a:cubicBezTo>
                    <a:cubicBezTo>
                      <a:pt x="56" y="51"/>
                      <a:pt x="56" y="51"/>
                      <a:pt x="56" y="51"/>
                    </a:cubicBezTo>
                    <a:cubicBezTo>
                      <a:pt x="56" y="51"/>
                      <a:pt x="56" y="51"/>
                      <a:pt x="56" y="51"/>
                    </a:cubicBezTo>
                    <a:cubicBezTo>
                      <a:pt x="56" y="50"/>
                      <a:pt x="56" y="50"/>
                      <a:pt x="56" y="50"/>
                    </a:cubicBezTo>
                    <a:cubicBezTo>
                      <a:pt x="41" y="16"/>
                      <a:pt x="41" y="16"/>
                      <a:pt x="41" y="16"/>
                    </a:cubicBezTo>
                    <a:cubicBezTo>
                      <a:pt x="45" y="10"/>
                      <a:pt x="45" y="10"/>
                      <a:pt x="45" y="10"/>
                    </a:cubicBezTo>
                    <a:cubicBezTo>
                      <a:pt x="36" y="5"/>
                      <a:pt x="36" y="5"/>
                      <a:pt x="36" y="5"/>
                    </a:cubicBezTo>
                    <a:cubicBezTo>
                      <a:pt x="43" y="0"/>
                      <a:pt x="43" y="0"/>
                      <a:pt x="43" y="0"/>
                    </a:cubicBezTo>
                    <a:cubicBezTo>
                      <a:pt x="43" y="0"/>
                      <a:pt x="43" y="0"/>
                      <a:pt x="43" y="0"/>
                    </a:cubicBezTo>
                    <a:cubicBezTo>
                      <a:pt x="41" y="0"/>
                      <a:pt x="38" y="0"/>
                      <a:pt x="35" y="0"/>
                    </a:cubicBezTo>
                    <a:cubicBezTo>
                      <a:pt x="35" y="0"/>
                      <a:pt x="35" y="0"/>
                      <a:pt x="35" y="0"/>
                    </a:cubicBezTo>
                    <a:cubicBezTo>
                      <a:pt x="32" y="1"/>
                      <a:pt x="30" y="2"/>
                      <a:pt x="28" y="4"/>
                    </a:cubicBezTo>
                    <a:cubicBezTo>
                      <a:pt x="1" y="32"/>
                      <a:pt x="1" y="32"/>
                      <a:pt x="1" y="32"/>
                    </a:cubicBezTo>
                    <a:cubicBezTo>
                      <a:pt x="0" y="44"/>
                      <a:pt x="0" y="44"/>
                      <a:pt x="0" y="44"/>
                    </a:cubicBezTo>
                    <a:cubicBezTo>
                      <a:pt x="0" y="44"/>
                      <a:pt x="0" y="44"/>
                      <a:pt x="0" y="44"/>
                    </a:cubicBezTo>
                    <a:cubicBezTo>
                      <a:pt x="0" y="44"/>
                      <a:pt x="0" y="44"/>
                      <a:pt x="0" y="44"/>
                    </a:cubicBezTo>
                    <a:cubicBezTo>
                      <a:pt x="0" y="44"/>
                      <a:pt x="0" y="44"/>
                      <a:pt x="0" y="44"/>
                    </a:cubicBezTo>
                    <a:cubicBezTo>
                      <a:pt x="0" y="45"/>
                      <a:pt x="0" y="45"/>
                      <a:pt x="0" y="45"/>
                    </a:cubicBezTo>
                    <a:cubicBezTo>
                      <a:pt x="1" y="46"/>
                      <a:pt x="1" y="46"/>
                      <a:pt x="1" y="46"/>
                    </a:cubicBezTo>
                    <a:cubicBezTo>
                      <a:pt x="2" y="48"/>
                      <a:pt x="2" y="48"/>
                      <a:pt x="2" y="48"/>
                    </a:cubicBezTo>
                    <a:cubicBezTo>
                      <a:pt x="4" y="52"/>
                      <a:pt x="4" y="52"/>
                      <a:pt x="4" y="52"/>
                    </a:cubicBezTo>
                    <a:cubicBezTo>
                      <a:pt x="9" y="61"/>
                      <a:pt x="9" y="61"/>
                      <a:pt x="9" y="61"/>
                    </a:cubicBezTo>
                    <a:cubicBezTo>
                      <a:pt x="18" y="78"/>
                      <a:pt x="18" y="78"/>
                      <a:pt x="18" y="78"/>
                    </a:cubicBezTo>
                    <a:cubicBezTo>
                      <a:pt x="22" y="76"/>
                      <a:pt x="26" y="74"/>
                      <a:pt x="29" y="72"/>
                    </a:cubicBezTo>
                    <a:cubicBezTo>
                      <a:pt x="29" y="76"/>
                      <a:pt x="29" y="80"/>
                      <a:pt x="29" y="83"/>
                    </a:cubicBezTo>
                    <a:cubicBezTo>
                      <a:pt x="29" y="83"/>
                      <a:pt x="29" y="84"/>
                      <a:pt x="29" y="84"/>
                    </a:cubicBezTo>
                    <a:cubicBezTo>
                      <a:pt x="30" y="84"/>
                      <a:pt x="31" y="84"/>
                      <a:pt x="31" y="84"/>
                    </a:cubicBezTo>
                    <a:cubicBezTo>
                      <a:pt x="34" y="159"/>
                      <a:pt x="34" y="159"/>
                      <a:pt x="34" y="159"/>
                    </a:cubicBezTo>
                    <a:cubicBezTo>
                      <a:pt x="55" y="159"/>
                      <a:pt x="55" y="159"/>
                      <a:pt x="55" y="159"/>
                    </a:cubicBezTo>
                    <a:cubicBezTo>
                      <a:pt x="56" y="137"/>
                      <a:pt x="56" y="99"/>
                      <a:pt x="55" y="84"/>
                    </a:cubicBezTo>
                    <a:cubicBezTo>
                      <a:pt x="56" y="84"/>
                      <a:pt x="57" y="84"/>
                      <a:pt x="58" y="84"/>
                    </a:cubicBezTo>
                    <a:cubicBezTo>
                      <a:pt x="60" y="159"/>
                      <a:pt x="60" y="159"/>
                      <a:pt x="60" y="159"/>
                    </a:cubicBezTo>
                    <a:cubicBezTo>
                      <a:pt x="74" y="159"/>
                      <a:pt x="74" y="159"/>
                      <a:pt x="74" y="159"/>
                    </a:cubicBezTo>
                    <a:cubicBezTo>
                      <a:pt x="70" y="156"/>
                      <a:pt x="67" y="151"/>
                      <a:pt x="67" y="145"/>
                    </a:cubicBezTo>
                    <a:cubicBezTo>
                      <a:pt x="67" y="75"/>
                      <a:pt x="67" y="75"/>
                      <a:pt x="67" y="75"/>
                    </a:cubicBezTo>
                    <a:cubicBezTo>
                      <a:pt x="67" y="68"/>
                      <a:pt x="71" y="62"/>
                      <a:pt x="76" y="59"/>
                    </a:cubicBezTo>
                    <a:cubicBezTo>
                      <a:pt x="77" y="60"/>
                      <a:pt x="78" y="61"/>
                      <a:pt x="78" y="62"/>
                    </a:cubicBezTo>
                    <a:cubicBezTo>
                      <a:pt x="110" y="41"/>
                      <a:pt x="110" y="41"/>
                      <a:pt x="110" y="41"/>
                    </a:cubicBezTo>
                    <a:cubicBezTo>
                      <a:pt x="111" y="40"/>
                      <a:pt x="111" y="40"/>
                      <a:pt x="111" y="40"/>
                    </a:cubicBezTo>
                    <a:lnTo>
                      <a:pt x="112" y="24"/>
                    </a:lnTo>
                    <a:close/>
                    <a:moveTo>
                      <a:pt x="30" y="55"/>
                    </a:moveTo>
                    <a:cubicBezTo>
                      <a:pt x="27" y="51"/>
                      <a:pt x="27" y="51"/>
                      <a:pt x="27" y="51"/>
                    </a:cubicBezTo>
                    <a:cubicBezTo>
                      <a:pt x="22" y="43"/>
                      <a:pt x="22" y="43"/>
                      <a:pt x="22" y="43"/>
                    </a:cubicBezTo>
                    <a:cubicBezTo>
                      <a:pt x="21" y="40"/>
                      <a:pt x="21" y="40"/>
                      <a:pt x="21" y="40"/>
                    </a:cubicBezTo>
                    <a:cubicBezTo>
                      <a:pt x="31" y="28"/>
                      <a:pt x="31" y="28"/>
                      <a:pt x="31" y="28"/>
                    </a:cubicBezTo>
                    <a:cubicBezTo>
                      <a:pt x="30" y="37"/>
                      <a:pt x="30" y="46"/>
                      <a:pt x="30" y="55"/>
                    </a:cubicBezTo>
                    <a:close/>
                    <a:moveTo>
                      <a:pt x="70" y="41"/>
                    </a:moveTo>
                    <a:cubicBezTo>
                      <a:pt x="68" y="39"/>
                      <a:pt x="68" y="39"/>
                      <a:pt x="68" y="39"/>
                    </a:cubicBezTo>
                    <a:cubicBezTo>
                      <a:pt x="82" y="30"/>
                      <a:pt x="82" y="30"/>
                      <a:pt x="82" y="30"/>
                    </a:cubicBezTo>
                    <a:cubicBezTo>
                      <a:pt x="82" y="28"/>
                      <a:pt x="82" y="27"/>
                      <a:pt x="82" y="25"/>
                    </a:cubicBezTo>
                    <a:cubicBezTo>
                      <a:pt x="86" y="28"/>
                      <a:pt x="86" y="28"/>
                      <a:pt x="86" y="28"/>
                    </a:cubicBezTo>
                    <a:cubicBezTo>
                      <a:pt x="88" y="30"/>
                      <a:pt x="88" y="30"/>
                      <a:pt x="88" y="30"/>
                    </a:cubicBezTo>
                    <a:lnTo>
                      <a:pt x="70" y="4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11" name="Freeform 217"/>
              <p:cNvSpPr/>
              <p:nvPr/>
            </p:nvSpPr>
            <p:spPr bwMode="auto">
              <a:xfrm>
                <a:off x="5946775" y="3201988"/>
                <a:ext cx="42863" cy="44450"/>
              </a:xfrm>
              <a:custGeom>
                <a:avLst/>
                <a:gdLst>
                  <a:gd name="T0" fmla="*/ 22 w 27"/>
                  <a:gd name="T1" fmla="*/ 0 h 28"/>
                  <a:gd name="T2" fmla="*/ 27 w 27"/>
                  <a:gd name="T3" fmla="*/ 16 h 28"/>
                  <a:gd name="T4" fmla="*/ 12 w 27"/>
                  <a:gd name="T5" fmla="*/ 28 h 28"/>
                  <a:gd name="T6" fmla="*/ 0 w 27"/>
                  <a:gd name="T7" fmla="*/ 16 h 28"/>
                  <a:gd name="T8" fmla="*/ 5 w 27"/>
                  <a:gd name="T9" fmla="*/ 0 h 28"/>
                  <a:gd name="T10" fmla="*/ 22 w 27"/>
                  <a:gd name="T11" fmla="*/ 0 h 28"/>
                </a:gdLst>
                <a:ahLst/>
                <a:cxnLst>
                  <a:cxn ang="0">
                    <a:pos x="T0" y="T1"/>
                  </a:cxn>
                  <a:cxn ang="0">
                    <a:pos x="T2" y="T3"/>
                  </a:cxn>
                  <a:cxn ang="0">
                    <a:pos x="T4" y="T5"/>
                  </a:cxn>
                  <a:cxn ang="0">
                    <a:pos x="T6" y="T7"/>
                  </a:cxn>
                  <a:cxn ang="0">
                    <a:pos x="T8" y="T9"/>
                  </a:cxn>
                  <a:cxn ang="0">
                    <a:pos x="T10" y="T11"/>
                  </a:cxn>
                </a:cxnLst>
                <a:rect l="0" t="0" r="r" b="b"/>
                <a:pathLst>
                  <a:path w="27" h="28">
                    <a:moveTo>
                      <a:pt x="22" y="0"/>
                    </a:moveTo>
                    <a:lnTo>
                      <a:pt x="27" y="16"/>
                    </a:lnTo>
                    <a:lnTo>
                      <a:pt x="12" y="28"/>
                    </a:lnTo>
                    <a:lnTo>
                      <a:pt x="0" y="16"/>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sp>
            <p:nvSpPr>
              <p:cNvPr id="12" name="Freeform 218"/>
              <p:cNvSpPr/>
              <p:nvPr/>
            </p:nvSpPr>
            <p:spPr bwMode="auto">
              <a:xfrm>
                <a:off x="5946775" y="3232150"/>
                <a:ext cx="42863" cy="185738"/>
              </a:xfrm>
              <a:custGeom>
                <a:avLst/>
                <a:gdLst>
                  <a:gd name="T0" fmla="*/ 22 w 27"/>
                  <a:gd name="T1" fmla="*/ 0 h 117"/>
                  <a:gd name="T2" fmla="*/ 27 w 27"/>
                  <a:gd name="T3" fmla="*/ 105 h 117"/>
                  <a:gd name="T4" fmla="*/ 12 w 27"/>
                  <a:gd name="T5" fmla="*/ 117 h 117"/>
                  <a:gd name="T6" fmla="*/ 0 w 27"/>
                  <a:gd name="T7" fmla="*/ 105 h 117"/>
                  <a:gd name="T8" fmla="*/ 5 w 27"/>
                  <a:gd name="T9" fmla="*/ 0 h 117"/>
                  <a:gd name="T10" fmla="*/ 22 w 27"/>
                  <a:gd name="T11" fmla="*/ 0 h 117"/>
                </a:gdLst>
                <a:ahLst/>
                <a:cxnLst>
                  <a:cxn ang="0">
                    <a:pos x="T0" y="T1"/>
                  </a:cxn>
                  <a:cxn ang="0">
                    <a:pos x="T2" y="T3"/>
                  </a:cxn>
                  <a:cxn ang="0">
                    <a:pos x="T4" y="T5"/>
                  </a:cxn>
                  <a:cxn ang="0">
                    <a:pos x="T6" y="T7"/>
                  </a:cxn>
                  <a:cxn ang="0">
                    <a:pos x="T8" y="T9"/>
                  </a:cxn>
                  <a:cxn ang="0">
                    <a:pos x="T10" y="T11"/>
                  </a:cxn>
                </a:cxnLst>
                <a:rect l="0" t="0" r="r" b="b"/>
                <a:pathLst>
                  <a:path w="27" h="117">
                    <a:moveTo>
                      <a:pt x="22" y="0"/>
                    </a:moveTo>
                    <a:lnTo>
                      <a:pt x="27" y="105"/>
                    </a:lnTo>
                    <a:lnTo>
                      <a:pt x="12" y="117"/>
                    </a:lnTo>
                    <a:lnTo>
                      <a:pt x="0" y="105"/>
                    </a:lnTo>
                    <a:lnTo>
                      <a:pt x="5" y="0"/>
                    </a:lnTo>
                    <a:lnTo>
                      <a:pt x="22" y="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defTabSz="914400"/>
                <a:endParaRPr lang="zh-CN" altLang="en-US" sz="2400" dirty="0">
                  <a:solidFill>
                    <a:prstClr val="black"/>
                  </a:solidFill>
                  <a:cs typeface="+mn-ea"/>
                  <a:sym typeface="+mn-lt"/>
                </a:endParaRPr>
              </a:p>
            </p:txBody>
          </p:sp>
        </p:grpSp>
      </p:grpSp>
      <p:sp>
        <p:nvSpPr>
          <p:cNvPr id="55" name="矩形 54"/>
          <p:cNvSpPr/>
          <p:nvPr/>
        </p:nvSpPr>
        <p:spPr>
          <a:xfrm>
            <a:off x="4213036" y="4868454"/>
            <a:ext cx="3773251" cy="323916"/>
          </a:xfrm>
          <a:prstGeom prst="rect">
            <a:avLst/>
          </a:prstGeom>
          <a:solidFill>
            <a:srgbClr val="ADCCF5"/>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defTabSz="914400"/>
            <a:r>
              <a:rPr lang="zh-CN" altLang="en-US" sz="1600" dirty="0">
                <a:solidFill>
                  <a:srgbClr val="FFFFFF"/>
                </a:solidFill>
                <a:cs typeface="+mn-ea"/>
                <a:sym typeface="+mn-lt"/>
              </a:rPr>
              <a:t>技师</a:t>
            </a:r>
            <a:endParaRPr lang="zh-CN" altLang="en-US" sz="1600" dirty="0">
              <a:solidFill>
                <a:srgbClr val="FFFFFF"/>
              </a:solidFill>
              <a:cs typeface="+mn-ea"/>
              <a:sym typeface="+mn-lt"/>
            </a:endParaRPr>
          </a:p>
        </p:txBody>
      </p:sp>
      <p:sp>
        <p:nvSpPr>
          <p:cNvPr id="56" name="矩形 55"/>
          <p:cNvSpPr/>
          <p:nvPr/>
        </p:nvSpPr>
        <p:spPr>
          <a:xfrm>
            <a:off x="4198431" y="5285782"/>
            <a:ext cx="3197487" cy="323916"/>
          </a:xfrm>
          <a:prstGeom prst="rect">
            <a:avLst/>
          </a:prstGeom>
          <a:solidFill>
            <a:srgbClr val="6BBDED"/>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defTabSz="914400"/>
            <a:r>
              <a:rPr lang="zh-CN" altLang="en-US" sz="1600" dirty="0">
                <a:solidFill>
                  <a:srgbClr val="FFFFFF"/>
                </a:solidFill>
                <a:cs typeface="+mn-ea"/>
                <a:sym typeface="+mn-lt"/>
              </a:rPr>
              <a:t>高级工</a:t>
            </a:r>
            <a:endParaRPr lang="zh-CN" altLang="en-US" sz="1600" dirty="0">
              <a:solidFill>
                <a:srgbClr val="FFFFFF"/>
              </a:solidFill>
              <a:cs typeface="+mn-ea"/>
              <a:sym typeface="+mn-lt"/>
            </a:endParaRPr>
          </a:p>
        </p:txBody>
      </p:sp>
      <p:sp>
        <p:nvSpPr>
          <p:cNvPr id="57" name="矩形 56"/>
          <p:cNvSpPr/>
          <p:nvPr/>
        </p:nvSpPr>
        <p:spPr>
          <a:xfrm>
            <a:off x="4213036" y="5700976"/>
            <a:ext cx="3773251" cy="323916"/>
          </a:xfrm>
          <a:prstGeom prst="rect">
            <a:avLst/>
          </a:prstGeom>
          <a:solidFill>
            <a:srgbClr val="BADFEB"/>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lIns="91392" tIns="45696" rIns="91392" bIns="45696" rtlCol="0" anchor="ctr"/>
          <a:lstStyle/>
          <a:p>
            <a:pPr defTabSz="914400"/>
            <a:r>
              <a:rPr lang="zh-CN" altLang="en-US" sz="1600" dirty="0">
                <a:solidFill>
                  <a:srgbClr val="FFFFFF"/>
                </a:solidFill>
                <a:cs typeface="+mn-ea"/>
                <a:sym typeface="+mn-lt"/>
              </a:rPr>
              <a:t>中级工</a:t>
            </a:r>
            <a:endParaRPr lang="zh-CN" altLang="en-US" sz="1600" dirty="0">
              <a:solidFill>
                <a:srgbClr val="FFFFFF"/>
              </a:solidFill>
              <a:cs typeface="+mn-ea"/>
              <a:sym typeface="+mn-lt"/>
            </a:endParaRPr>
          </a:p>
        </p:txBody>
      </p:sp>
      <p:sp>
        <p:nvSpPr>
          <p:cNvPr id="59" name="文本框 5"/>
          <p:cNvSpPr txBox="1"/>
          <p:nvPr/>
        </p:nvSpPr>
        <p:spPr>
          <a:xfrm>
            <a:off x="4063812" y="4409580"/>
            <a:ext cx="1223499" cy="459105"/>
          </a:xfrm>
          <a:prstGeom prst="rect">
            <a:avLst/>
          </a:prstGeom>
          <a:noFill/>
        </p:spPr>
        <p:txBody>
          <a:bodyPr wrap="square" lIns="91392" tIns="45696" rIns="91392" bIns="45696" rtlCol="0">
            <a:spAutoFit/>
          </a:bodyPr>
          <a:lstStyle/>
          <a:p>
            <a:pPr defTabSz="914400"/>
            <a:r>
              <a:rPr lang="zh-CN" altLang="en-US" sz="2000" b="1" dirty="0">
                <a:solidFill>
                  <a:srgbClr val="FFFFFF">
                    <a:lumMod val="50000"/>
                  </a:srgbClr>
                </a:solidFill>
                <a:cs typeface="+mn-ea"/>
                <a:sym typeface="+mn-lt"/>
              </a:rPr>
              <a:t>技能水平</a:t>
            </a:r>
            <a:r>
              <a:rPr lang="zh-CN" altLang="en-US" sz="2400" b="1" dirty="0">
                <a:solidFill>
                  <a:srgbClr val="FFFFFF"/>
                </a:solidFill>
                <a:cs typeface="+mn-ea"/>
                <a:sym typeface="+mn-lt"/>
              </a:rPr>
              <a:t>：</a:t>
            </a:r>
            <a:endParaRPr lang="zh-CN" altLang="en-US" sz="2400" b="1" dirty="0">
              <a:solidFill>
                <a:srgbClr val="FFFFFF"/>
              </a:solidFill>
              <a:cs typeface="+mn-ea"/>
              <a:sym typeface="+mn-lt"/>
            </a:endParaRPr>
          </a:p>
        </p:txBody>
      </p:sp>
      <p:sp>
        <p:nvSpPr>
          <p:cNvPr id="60" name="文本框 9"/>
          <p:cNvSpPr txBox="1"/>
          <p:nvPr/>
        </p:nvSpPr>
        <p:spPr>
          <a:xfrm>
            <a:off x="8594237" y="4897906"/>
            <a:ext cx="647735" cy="294640"/>
          </a:xfrm>
          <a:prstGeom prst="rect">
            <a:avLst/>
          </a:prstGeom>
          <a:noFill/>
        </p:spPr>
        <p:txBody>
          <a:bodyPr wrap="square" lIns="91392" tIns="45696" rIns="91392" bIns="45696" rtlCol="0">
            <a:spAutoFit/>
          </a:bodyPr>
          <a:lstStyle/>
          <a:p>
            <a:pPr algn="ctr" defTabSz="914400"/>
            <a:r>
              <a:rPr lang="en-US" altLang="zh-CN" sz="1330" b="1" dirty="0">
                <a:solidFill>
                  <a:srgbClr val="FFFFFF">
                    <a:lumMod val="50000"/>
                  </a:srgbClr>
                </a:solidFill>
                <a:cs typeface="+mn-ea"/>
                <a:sym typeface="+mn-lt"/>
              </a:rPr>
              <a:t>2</a:t>
            </a:r>
            <a:r>
              <a:rPr lang="zh-CN" altLang="en-US" sz="1330" b="1" dirty="0">
                <a:solidFill>
                  <a:srgbClr val="FFFFFF">
                    <a:lumMod val="50000"/>
                  </a:srgbClr>
                </a:solidFill>
                <a:cs typeface="+mn-ea"/>
                <a:sym typeface="+mn-lt"/>
              </a:rPr>
              <a:t>人</a:t>
            </a:r>
            <a:endParaRPr lang="zh-CN" altLang="en-US" sz="1330" b="1" dirty="0">
              <a:solidFill>
                <a:srgbClr val="FFFFFF">
                  <a:lumMod val="50000"/>
                </a:srgbClr>
              </a:solidFill>
              <a:cs typeface="+mn-ea"/>
              <a:sym typeface="+mn-lt"/>
            </a:endParaRPr>
          </a:p>
        </p:txBody>
      </p:sp>
      <p:sp>
        <p:nvSpPr>
          <p:cNvPr id="61" name="文本框 40"/>
          <p:cNvSpPr txBox="1"/>
          <p:nvPr/>
        </p:nvSpPr>
        <p:spPr>
          <a:xfrm>
            <a:off x="8594115" y="5730186"/>
            <a:ext cx="647735" cy="294640"/>
          </a:xfrm>
          <a:prstGeom prst="rect">
            <a:avLst/>
          </a:prstGeom>
          <a:noFill/>
        </p:spPr>
        <p:txBody>
          <a:bodyPr wrap="square" lIns="91392" tIns="45696" rIns="91392" bIns="45696" rtlCol="0">
            <a:spAutoFit/>
          </a:bodyPr>
          <a:lstStyle/>
          <a:p>
            <a:pPr algn="ctr" defTabSz="914400"/>
            <a:r>
              <a:rPr lang="en-US" altLang="zh-CN" sz="1330" b="1" dirty="0">
                <a:solidFill>
                  <a:srgbClr val="FFFFFF">
                    <a:lumMod val="50000"/>
                  </a:srgbClr>
                </a:solidFill>
                <a:cs typeface="+mn-ea"/>
                <a:sym typeface="+mn-lt"/>
              </a:rPr>
              <a:t>17</a:t>
            </a:r>
            <a:r>
              <a:rPr lang="zh-CN" altLang="en-US" sz="1330" b="1" dirty="0">
                <a:solidFill>
                  <a:srgbClr val="FFFFFF">
                    <a:lumMod val="50000"/>
                  </a:srgbClr>
                </a:solidFill>
                <a:cs typeface="+mn-ea"/>
                <a:sym typeface="+mn-lt"/>
              </a:rPr>
              <a:t>人</a:t>
            </a:r>
            <a:endParaRPr lang="zh-CN" altLang="en-US" sz="1330" b="1" dirty="0">
              <a:solidFill>
                <a:srgbClr val="FFFFFF">
                  <a:lumMod val="50000"/>
                </a:srgbClr>
              </a:solidFill>
              <a:cs typeface="+mn-ea"/>
              <a:sym typeface="+mn-lt"/>
            </a:endParaRPr>
          </a:p>
        </p:txBody>
      </p:sp>
      <p:sp>
        <p:nvSpPr>
          <p:cNvPr id="63" name="文本框 42"/>
          <p:cNvSpPr txBox="1"/>
          <p:nvPr/>
        </p:nvSpPr>
        <p:spPr>
          <a:xfrm>
            <a:off x="8594379" y="5323882"/>
            <a:ext cx="647735" cy="294640"/>
          </a:xfrm>
          <a:prstGeom prst="rect">
            <a:avLst/>
          </a:prstGeom>
          <a:noFill/>
        </p:spPr>
        <p:txBody>
          <a:bodyPr wrap="square" lIns="91392" tIns="45696" rIns="91392" bIns="45696" rtlCol="0">
            <a:spAutoFit/>
          </a:bodyPr>
          <a:lstStyle/>
          <a:p>
            <a:pPr algn="ctr" defTabSz="914400"/>
            <a:r>
              <a:rPr lang="en-US" altLang="zh-CN" sz="1330" b="1" dirty="0">
                <a:solidFill>
                  <a:srgbClr val="FFFFFF">
                    <a:lumMod val="50000"/>
                  </a:srgbClr>
                </a:solidFill>
                <a:cs typeface="+mn-ea"/>
                <a:sym typeface="+mn-lt"/>
              </a:rPr>
              <a:t>8</a:t>
            </a:r>
            <a:r>
              <a:rPr lang="zh-CN" altLang="en-US" sz="1330" b="1" dirty="0">
                <a:solidFill>
                  <a:srgbClr val="FFFFFF">
                    <a:lumMod val="50000"/>
                  </a:srgbClr>
                </a:solidFill>
                <a:cs typeface="+mn-ea"/>
                <a:sym typeface="+mn-lt"/>
              </a:rPr>
              <a:t>人</a:t>
            </a:r>
            <a:endParaRPr lang="zh-CN" altLang="en-US" sz="1330" b="1" dirty="0">
              <a:solidFill>
                <a:srgbClr val="FFFFFF">
                  <a:lumMod val="50000"/>
                </a:srgbClr>
              </a:solidFill>
              <a:cs typeface="+mn-ea"/>
              <a:sym typeface="+mn-lt"/>
            </a:endParaRPr>
          </a:p>
        </p:txBody>
      </p:sp>
      <p:sp>
        <p:nvSpPr>
          <p:cNvPr id="15" name="文本框 11"/>
          <p:cNvSpPr txBox="1"/>
          <p:nvPr/>
        </p:nvSpPr>
        <p:spPr>
          <a:xfrm>
            <a:off x="7010326" y="3312461"/>
            <a:ext cx="905605" cy="461616"/>
          </a:xfrm>
          <a:prstGeom prst="rect">
            <a:avLst/>
          </a:prstGeom>
          <a:noFill/>
        </p:spPr>
        <p:txBody>
          <a:bodyPr wrap="square" lIns="91392" tIns="45696" rIns="91392" bIns="45696" rtlCol="0">
            <a:spAutoFit/>
          </a:bodyPr>
          <a:lstStyle/>
          <a:p>
            <a:pPr defTabSz="914400"/>
            <a:endParaRPr lang="zh-CN" altLang="en-US" sz="2400" dirty="0">
              <a:solidFill>
                <a:srgbClr val="656D78"/>
              </a:solidFill>
              <a:cs typeface="+mn-ea"/>
              <a:sym typeface="+mn-lt"/>
            </a:endParaRPr>
          </a:p>
        </p:txBody>
      </p:sp>
      <p:grpSp>
        <p:nvGrpSpPr>
          <p:cNvPr id="65" name="组合 64"/>
          <p:cNvGrpSpPr/>
          <p:nvPr/>
        </p:nvGrpSpPr>
        <p:grpSpPr>
          <a:xfrm>
            <a:off x="3935730" y="2304415"/>
            <a:ext cx="6563360" cy="2048963"/>
            <a:chOff x="4121947" y="2306545"/>
            <a:chExt cx="5451773" cy="2049781"/>
          </a:xfrm>
        </p:grpSpPr>
        <p:sp>
          <p:nvSpPr>
            <p:cNvPr id="16" name="文本框 10"/>
            <p:cNvSpPr txBox="1"/>
            <p:nvPr/>
          </p:nvSpPr>
          <p:spPr>
            <a:xfrm>
              <a:off x="4121947" y="2306545"/>
              <a:ext cx="1729538" cy="398939"/>
            </a:xfrm>
            <a:prstGeom prst="rect">
              <a:avLst/>
            </a:prstGeom>
            <a:noFill/>
          </p:spPr>
          <p:txBody>
            <a:bodyPr wrap="square" rtlCol="0">
              <a:spAutoFit/>
            </a:bodyPr>
            <a:lstStyle/>
            <a:p>
              <a:pPr defTabSz="914400"/>
              <a:r>
                <a:rPr lang="zh-CN" altLang="en-US" sz="2000" b="1" dirty="0">
                  <a:solidFill>
                    <a:srgbClr val="FFFFFF">
                      <a:lumMod val="50000"/>
                    </a:srgbClr>
                  </a:solidFill>
                  <a:cs typeface="+mn-ea"/>
                  <a:sym typeface="+mn-lt"/>
                </a:rPr>
                <a:t>主要</a:t>
              </a:r>
              <a:r>
                <a:rPr lang="zh-CN" altLang="en-US" sz="2000" b="1" dirty="0">
                  <a:solidFill>
                    <a:srgbClr val="FFFFFF">
                      <a:lumMod val="50000"/>
                    </a:srgbClr>
                  </a:solidFill>
                  <a:cs typeface="+mn-ea"/>
                  <a:sym typeface="+mn-lt"/>
                </a:rPr>
                <a:t>人员：</a:t>
              </a:r>
              <a:endParaRPr lang="zh-CN" altLang="en-US" sz="2000" b="1" dirty="0">
                <a:solidFill>
                  <a:srgbClr val="FFFFFF">
                    <a:lumMod val="50000"/>
                  </a:srgbClr>
                </a:solidFill>
                <a:cs typeface="+mn-ea"/>
                <a:sym typeface="+mn-lt"/>
              </a:endParaRPr>
            </a:p>
          </p:txBody>
        </p:sp>
        <p:sp>
          <p:nvSpPr>
            <p:cNvPr id="67" name="Rectangle 1"/>
            <p:cNvSpPr>
              <a:spLocks noChangeArrowheads="1"/>
            </p:cNvSpPr>
            <p:nvPr/>
          </p:nvSpPr>
          <p:spPr bwMode="auto">
            <a:xfrm>
              <a:off x="4188021" y="2869833"/>
              <a:ext cx="5385699" cy="1486493"/>
            </a:xfrm>
            <a:prstGeom prst="rect">
              <a:avLst/>
            </a:prstGeom>
            <a:noFill/>
            <a:ln>
              <a:noFill/>
            </a:ln>
            <a:effectLst/>
          </p:spPr>
          <p:txBody>
            <a:bodyPr vert="horz" wrap="square" lIns="0" tIns="0" rIns="0" bIns="101541" numCol="1" anchor="ctr" anchorCtr="0" compatLnSpc="1">
              <a:spAutoFit/>
            </a:bodyPr>
            <a:lstStyle/>
            <a:p>
              <a:pPr defTabSz="914400" eaLnBrk="0" fontAlgn="base" hangingPunct="0">
                <a:lnSpc>
                  <a:spcPct val="150000"/>
                </a:lnSpc>
                <a:spcBef>
                  <a:spcPct val="0"/>
                </a:spcBef>
                <a:spcAft>
                  <a:spcPct val="0"/>
                </a:spcAft>
              </a:pPr>
              <a:r>
                <a:rPr lang="en-US" altLang="zh-CN" sz="2000" dirty="0">
                  <a:solidFill>
                    <a:srgbClr val="FFFFFF">
                      <a:lumMod val="50000"/>
                    </a:srgbClr>
                  </a:solidFill>
                  <a:cs typeface="+mn-ea"/>
                  <a:sym typeface="+mn-lt"/>
                </a:rPr>
                <a:t>  </a:t>
              </a:r>
              <a:r>
                <a:rPr lang="zh-CN" altLang="en-US" sz="2000" dirty="0">
                  <a:solidFill>
                    <a:srgbClr val="FFFFFF">
                      <a:lumMod val="50000"/>
                    </a:srgbClr>
                  </a:solidFill>
                  <a:cs typeface="+mn-ea"/>
                  <a:sym typeface="+mn-lt"/>
                </a:rPr>
                <a:t>电仪公司在册职工</a:t>
              </a:r>
              <a:r>
                <a:rPr lang="en-US" altLang="zh-CN" sz="2000" dirty="0">
                  <a:solidFill>
                    <a:srgbClr val="FFFFFF">
                      <a:lumMod val="50000"/>
                    </a:srgbClr>
                  </a:solidFill>
                  <a:cs typeface="+mn-ea"/>
                  <a:sym typeface="+mn-lt"/>
                </a:rPr>
                <a:t>78</a:t>
              </a:r>
              <a:r>
                <a:rPr lang="zh-CN" altLang="en-US" sz="2000" dirty="0">
                  <a:solidFill>
                    <a:srgbClr val="FFFFFF">
                      <a:lumMod val="50000"/>
                    </a:srgbClr>
                  </a:solidFill>
                  <a:cs typeface="+mn-ea"/>
                  <a:sym typeface="+mn-lt"/>
                </a:rPr>
                <a:t>人，其中：一级建造师</a:t>
              </a:r>
              <a:r>
                <a:rPr lang="en-US" altLang="zh-CN" sz="2000" dirty="0">
                  <a:solidFill>
                    <a:srgbClr val="FFFFFF">
                      <a:lumMod val="50000"/>
                    </a:srgbClr>
                  </a:solidFill>
                  <a:cs typeface="+mn-ea"/>
                  <a:sym typeface="+mn-lt"/>
                </a:rPr>
                <a:t>3</a:t>
              </a:r>
              <a:r>
                <a:rPr lang="zh-CN" altLang="en-US" sz="2000" dirty="0">
                  <a:solidFill>
                    <a:srgbClr val="FFFFFF">
                      <a:lumMod val="50000"/>
                    </a:srgbClr>
                  </a:solidFill>
                  <a:cs typeface="+mn-ea"/>
                  <a:sym typeface="+mn-lt"/>
                </a:rPr>
                <a:t>人、二级建造师</a:t>
              </a:r>
              <a:r>
                <a:rPr lang="en-US" altLang="zh-CN" sz="2000" dirty="0">
                  <a:solidFill>
                    <a:srgbClr val="FFFFFF">
                      <a:lumMod val="50000"/>
                    </a:srgbClr>
                  </a:solidFill>
                  <a:cs typeface="+mn-ea"/>
                  <a:sym typeface="+mn-lt"/>
                </a:rPr>
                <a:t>2</a:t>
              </a:r>
              <a:r>
                <a:rPr lang="zh-CN" altLang="en-US" sz="2000" dirty="0">
                  <a:solidFill>
                    <a:srgbClr val="FFFFFF">
                      <a:lumMod val="50000"/>
                    </a:srgbClr>
                  </a:solidFill>
                  <a:cs typeface="+mn-ea"/>
                  <a:sym typeface="+mn-lt"/>
                </a:rPr>
                <a:t>人、工程师</a:t>
              </a:r>
              <a:r>
                <a:rPr lang="en-US" altLang="zh-CN" sz="2000" dirty="0">
                  <a:solidFill>
                    <a:srgbClr val="FFFFFF">
                      <a:lumMod val="50000"/>
                    </a:srgbClr>
                  </a:solidFill>
                  <a:cs typeface="+mn-ea"/>
                  <a:sym typeface="+mn-lt"/>
                </a:rPr>
                <a:t>14</a:t>
              </a:r>
              <a:r>
                <a:rPr lang="zh-CN" altLang="en-US" sz="2000" dirty="0">
                  <a:solidFill>
                    <a:srgbClr val="FFFFFF">
                      <a:lumMod val="50000"/>
                    </a:srgbClr>
                  </a:solidFill>
                  <a:cs typeface="+mn-ea"/>
                  <a:sym typeface="+mn-lt"/>
                </a:rPr>
                <a:t>人、电工21人，仪表工15人</a:t>
              </a:r>
              <a:endParaRPr lang="zh-CN" altLang="en-US" sz="2000" dirty="0">
                <a:solidFill>
                  <a:srgbClr val="FFFFFF">
                    <a:lumMod val="50000"/>
                  </a:srgbClr>
                </a:solidFill>
                <a:cs typeface="+mn-ea"/>
                <a:sym typeface="+mn-lt"/>
              </a:endParaRPr>
            </a:p>
            <a:p>
              <a:pPr defTabSz="914400" eaLnBrk="0" fontAlgn="base" hangingPunct="0">
                <a:lnSpc>
                  <a:spcPct val="150000"/>
                </a:lnSpc>
                <a:spcBef>
                  <a:spcPct val="0"/>
                </a:spcBef>
                <a:spcAft>
                  <a:spcPct val="0"/>
                </a:spcAft>
              </a:pPr>
              <a:endParaRPr lang="zh-CN" altLang="en-US" sz="2000" dirty="0">
                <a:solidFill>
                  <a:srgbClr val="FFFFFF">
                    <a:lumMod val="50000"/>
                  </a:srgbClr>
                </a:solidFill>
                <a:cs typeface="+mn-ea"/>
                <a:sym typeface="+mn-lt"/>
              </a:endParaRPr>
            </a:p>
          </p:txBody>
        </p:sp>
      </p:grpSp>
      <p:grpSp>
        <p:nvGrpSpPr>
          <p:cNvPr id="17" name="组合 16"/>
          <p:cNvGrpSpPr/>
          <p:nvPr/>
        </p:nvGrpSpPr>
        <p:grpSpPr>
          <a:xfrm>
            <a:off x="1702626" y="4687288"/>
            <a:ext cx="2109143" cy="1013647"/>
            <a:chOff x="1703512" y="4666491"/>
            <a:chExt cx="2110241" cy="1013912"/>
          </a:xfrm>
        </p:grpSpPr>
        <p:sp>
          <p:nvSpPr>
            <p:cNvPr id="69" name="文本框 18"/>
            <p:cNvSpPr txBox="1"/>
            <p:nvPr/>
          </p:nvSpPr>
          <p:spPr>
            <a:xfrm>
              <a:off x="1703512" y="4666491"/>
              <a:ext cx="2088231" cy="769514"/>
            </a:xfrm>
            <a:prstGeom prst="rect">
              <a:avLst/>
            </a:prstGeom>
            <a:noFill/>
          </p:spPr>
          <p:txBody>
            <a:bodyPr wrap="square" rtlCol="0">
              <a:spAutoFit/>
            </a:bodyPr>
            <a:lstStyle/>
            <a:p>
              <a:pPr defTabSz="914400"/>
              <a:r>
                <a:rPr lang="en-US" altLang="zh-CN" sz="4400" dirty="0">
                  <a:solidFill>
                    <a:srgbClr val="FFFFFF">
                      <a:lumMod val="50000"/>
                    </a:srgbClr>
                  </a:solidFill>
                  <a:cs typeface="+mn-ea"/>
                  <a:sym typeface="+mn-lt"/>
                </a:rPr>
                <a:t>JSEN</a:t>
              </a:r>
              <a:endParaRPr lang="en-US" altLang="zh-CN" sz="4400" dirty="0">
                <a:solidFill>
                  <a:srgbClr val="FFFFFF">
                    <a:lumMod val="50000"/>
                  </a:srgbClr>
                </a:solidFill>
                <a:cs typeface="+mn-ea"/>
                <a:sym typeface="+mn-lt"/>
              </a:endParaRPr>
            </a:p>
          </p:txBody>
        </p:sp>
        <p:cxnSp>
          <p:nvCxnSpPr>
            <p:cNvPr id="18" name="直接连接符 17"/>
            <p:cNvCxnSpPr/>
            <p:nvPr/>
          </p:nvCxnSpPr>
          <p:spPr>
            <a:xfrm flipV="1">
              <a:off x="3275469" y="5051211"/>
              <a:ext cx="444027" cy="515381"/>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3503712" y="5219908"/>
              <a:ext cx="310041" cy="460495"/>
            </a:xfrm>
            <a:prstGeom prst="rect">
              <a:avLst/>
            </a:prstGeom>
          </p:spPr>
          <p:txBody>
            <a:bodyPr wrap="none">
              <a:spAutoFit/>
            </a:bodyPr>
            <a:lstStyle/>
            <a:p>
              <a:pPr defTabSz="914400"/>
              <a:endParaRPr lang="zh-CN" altLang="en-US" sz="2400" dirty="0">
                <a:solidFill>
                  <a:srgbClr val="FFFFFF">
                    <a:lumMod val="50000"/>
                  </a:srgbClr>
                </a:solidFill>
                <a:cs typeface="+mn-ea"/>
                <a:sym typeface="+mn-lt"/>
              </a:endParaRPr>
            </a:p>
          </p:txBody>
        </p:sp>
      </p:grpSp>
      <p:pic>
        <p:nvPicPr>
          <p:cNvPr id="70658" name="Picture 3" descr="名片标"/>
          <p:cNvPicPr>
            <a:picLocks noChangeAspect="1" noChangeArrowheads="1"/>
          </p:cNvPicPr>
          <p:nvPr/>
        </p:nvPicPr>
        <p:blipFill>
          <a:blip r:embed="rId8"/>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50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par>
                                <p:cTn id="14" presetID="53" presetClass="entr" presetSubtype="16" fill="hold" nodeType="withEffect">
                                  <p:stCondLst>
                                    <p:cond delay="1000"/>
                                  </p:stCondLst>
                                  <p:childTnLst>
                                    <p:set>
                                      <p:cBhvr>
                                        <p:cTn id="15" dur="1" fill="hold">
                                          <p:stCondLst>
                                            <p:cond delay="0"/>
                                          </p:stCondLst>
                                        </p:cTn>
                                        <p:tgtEl>
                                          <p:spTgt spid="65"/>
                                        </p:tgtEl>
                                        <p:attrNameLst>
                                          <p:attrName>style.visibility</p:attrName>
                                        </p:attrNameLst>
                                      </p:cBhvr>
                                      <p:to>
                                        <p:strVal val="visible"/>
                                      </p:to>
                                    </p:set>
                                    <p:anim calcmode="lin" valueType="num">
                                      <p:cBhvr>
                                        <p:cTn id="16" dur="500" fill="hold"/>
                                        <p:tgtEl>
                                          <p:spTgt spid="65"/>
                                        </p:tgtEl>
                                        <p:attrNameLst>
                                          <p:attrName>ppt_w</p:attrName>
                                        </p:attrNameLst>
                                      </p:cBhvr>
                                      <p:tavLst>
                                        <p:tav tm="0">
                                          <p:val>
                                            <p:fltVal val="0"/>
                                          </p:val>
                                        </p:tav>
                                        <p:tav tm="100000">
                                          <p:val>
                                            <p:strVal val="#ppt_w"/>
                                          </p:val>
                                        </p:tav>
                                      </p:tavLst>
                                    </p:anim>
                                    <p:anim calcmode="lin" valueType="num">
                                      <p:cBhvr>
                                        <p:cTn id="17" dur="500" fill="hold"/>
                                        <p:tgtEl>
                                          <p:spTgt spid="65"/>
                                        </p:tgtEl>
                                        <p:attrNameLst>
                                          <p:attrName>ppt_h</p:attrName>
                                        </p:attrNameLst>
                                      </p:cBhvr>
                                      <p:tavLst>
                                        <p:tav tm="0">
                                          <p:val>
                                            <p:fltVal val="0"/>
                                          </p:val>
                                        </p:tav>
                                        <p:tav tm="100000">
                                          <p:val>
                                            <p:strVal val="#ppt_h"/>
                                          </p:val>
                                        </p:tav>
                                      </p:tavLst>
                                    </p:anim>
                                    <p:animEffect transition="in" filter="fade">
                                      <p:cBhvr>
                                        <p:cTn id="18" dur="500"/>
                                        <p:tgtEl>
                                          <p:spTgt spid="65"/>
                                        </p:tgtEl>
                                      </p:cBhvr>
                                    </p:animEffect>
                                  </p:childTnLst>
                                </p:cTn>
                              </p:par>
                              <p:par>
                                <p:cTn id="19" presetID="53" presetClass="entr" presetSubtype="16" fill="hold" grpId="0" nodeType="withEffect">
                                  <p:stCondLst>
                                    <p:cond delay="1500"/>
                                  </p:stCondLst>
                                  <p:childTnLst>
                                    <p:set>
                                      <p:cBhvr>
                                        <p:cTn id="20" dur="1" fill="hold">
                                          <p:stCondLst>
                                            <p:cond delay="0"/>
                                          </p:stCondLst>
                                        </p:cTn>
                                        <p:tgtEl>
                                          <p:spTgt spid="55"/>
                                        </p:tgtEl>
                                        <p:attrNameLst>
                                          <p:attrName>style.visibility</p:attrName>
                                        </p:attrNameLst>
                                      </p:cBhvr>
                                      <p:to>
                                        <p:strVal val="visible"/>
                                      </p:to>
                                    </p:set>
                                    <p:anim calcmode="lin" valueType="num">
                                      <p:cBhvr>
                                        <p:cTn id="21" dur="500" fill="hold"/>
                                        <p:tgtEl>
                                          <p:spTgt spid="55"/>
                                        </p:tgtEl>
                                        <p:attrNameLst>
                                          <p:attrName>ppt_w</p:attrName>
                                        </p:attrNameLst>
                                      </p:cBhvr>
                                      <p:tavLst>
                                        <p:tav tm="0">
                                          <p:val>
                                            <p:fltVal val="0"/>
                                          </p:val>
                                        </p:tav>
                                        <p:tav tm="100000">
                                          <p:val>
                                            <p:strVal val="#ppt_w"/>
                                          </p:val>
                                        </p:tav>
                                      </p:tavLst>
                                    </p:anim>
                                    <p:anim calcmode="lin" valueType="num">
                                      <p:cBhvr>
                                        <p:cTn id="22" dur="500" fill="hold"/>
                                        <p:tgtEl>
                                          <p:spTgt spid="55"/>
                                        </p:tgtEl>
                                        <p:attrNameLst>
                                          <p:attrName>ppt_h</p:attrName>
                                        </p:attrNameLst>
                                      </p:cBhvr>
                                      <p:tavLst>
                                        <p:tav tm="0">
                                          <p:val>
                                            <p:fltVal val="0"/>
                                          </p:val>
                                        </p:tav>
                                        <p:tav tm="100000">
                                          <p:val>
                                            <p:strVal val="#ppt_h"/>
                                          </p:val>
                                        </p:tav>
                                      </p:tavLst>
                                    </p:anim>
                                    <p:animEffect transition="in" filter="fade">
                                      <p:cBhvr>
                                        <p:cTn id="23" dur="500"/>
                                        <p:tgtEl>
                                          <p:spTgt spid="55"/>
                                        </p:tgtEl>
                                      </p:cBhvr>
                                    </p:animEffect>
                                  </p:childTnLst>
                                </p:cTn>
                              </p:par>
                              <p:par>
                                <p:cTn id="24" presetID="53" presetClass="entr" presetSubtype="16" fill="hold" grpId="0" nodeType="withEffect">
                                  <p:stCondLst>
                                    <p:cond delay="1500"/>
                                  </p:stCondLst>
                                  <p:childTnLst>
                                    <p:set>
                                      <p:cBhvr>
                                        <p:cTn id="25" dur="1" fill="hold">
                                          <p:stCondLst>
                                            <p:cond delay="0"/>
                                          </p:stCondLst>
                                        </p:cTn>
                                        <p:tgtEl>
                                          <p:spTgt spid="56"/>
                                        </p:tgtEl>
                                        <p:attrNameLst>
                                          <p:attrName>style.visibility</p:attrName>
                                        </p:attrNameLst>
                                      </p:cBhvr>
                                      <p:to>
                                        <p:strVal val="visible"/>
                                      </p:to>
                                    </p:set>
                                    <p:anim calcmode="lin" valueType="num">
                                      <p:cBhvr>
                                        <p:cTn id="26" dur="500" fill="hold"/>
                                        <p:tgtEl>
                                          <p:spTgt spid="56"/>
                                        </p:tgtEl>
                                        <p:attrNameLst>
                                          <p:attrName>ppt_w</p:attrName>
                                        </p:attrNameLst>
                                      </p:cBhvr>
                                      <p:tavLst>
                                        <p:tav tm="0">
                                          <p:val>
                                            <p:fltVal val="0"/>
                                          </p:val>
                                        </p:tav>
                                        <p:tav tm="100000">
                                          <p:val>
                                            <p:strVal val="#ppt_w"/>
                                          </p:val>
                                        </p:tav>
                                      </p:tavLst>
                                    </p:anim>
                                    <p:anim calcmode="lin" valueType="num">
                                      <p:cBhvr>
                                        <p:cTn id="27" dur="500" fill="hold"/>
                                        <p:tgtEl>
                                          <p:spTgt spid="56"/>
                                        </p:tgtEl>
                                        <p:attrNameLst>
                                          <p:attrName>ppt_h</p:attrName>
                                        </p:attrNameLst>
                                      </p:cBhvr>
                                      <p:tavLst>
                                        <p:tav tm="0">
                                          <p:val>
                                            <p:fltVal val="0"/>
                                          </p:val>
                                        </p:tav>
                                        <p:tav tm="100000">
                                          <p:val>
                                            <p:strVal val="#ppt_h"/>
                                          </p:val>
                                        </p:tav>
                                      </p:tavLst>
                                    </p:anim>
                                    <p:animEffect transition="in" filter="fade">
                                      <p:cBhvr>
                                        <p:cTn id="28" dur="500"/>
                                        <p:tgtEl>
                                          <p:spTgt spid="56"/>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57"/>
                                        </p:tgtEl>
                                        <p:attrNameLst>
                                          <p:attrName>style.visibility</p:attrName>
                                        </p:attrNameLst>
                                      </p:cBhvr>
                                      <p:to>
                                        <p:strVal val="visible"/>
                                      </p:to>
                                    </p:set>
                                    <p:anim calcmode="lin" valueType="num">
                                      <p:cBhvr>
                                        <p:cTn id="31" dur="500" fill="hold"/>
                                        <p:tgtEl>
                                          <p:spTgt spid="57"/>
                                        </p:tgtEl>
                                        <p:attrNameLst>
                                          <p:attrName>ppt_w</p:attrName>
                                        </p:attrNameLst>
                                      </p:cBhvr>
                                      <p:tavLst>
                                        <p:tav tm="0">
                                          <p:val>
                                            <p:fltVal val="0"/>
                                          </p:val>
                                        </p:tav>
                                        <p:tav tm="100000">
                                          <p:val>
                                            <p:strVal val="#ppt_w"/>
                                          </p:val>
                                        </p:tav>
                                      </p:tavLst>
                                    </p:anim>
                                    <p:anim calcmode="lin" valueType="num">
                                      <p:cBhvr>
                                        <p:cTn id="32" dur="500" fill="hold"/>
                                        <p:tgtEl>
                                          <p:spTgt spid="57"/>
                                        </p:tgtEl>
                                        <p:attrNameLst>
                                          <p:attrName>ppt_h</p:attrName>
                                        </p:attrNameLst>
                                      </p:cBhvr>
                                      <p:tavLst>
                                        <p:tav tm="0">
                                          <p:val>
                                            <p:fltVal val="0"/>
                                          </p:val>
                                        </p:tav>
                                        <p:tav tm="100000">
                                          <p:val>
                                            <p:strVal val="#ppt_h"/>
                                          </p:val>
                                        </p:tav>
                                      </p:tavLst>
                                    </p:anim>
                                    <p:animEffect transition="in" filter="fade">
                                      <p:cBhvr>
                                        <p:cTn id="33" dur="500"/>
                                        <p:tgtEl>
                                          <p:spTgt spid="57"/>
                                        </p:tgtEl>
                                      </p:cBhvr>
                                    </p:animEffect>
                                  </p:childTnLst>
                                </p:cTn>
                              </p:par>
                              <p:par>
                                <p:cTn id="34" presetID="53" presetClass="entr" presetSubtype="16" fill="hold" grpId="0" nodeType="withEffect">
                                  <p:stCondLst>
                                    <p:cond delay="1500"/>
                                  </p:stCondLst>
                                  <p:childTnLst>
                                    <p:set>
                                      <p:cBhvr>
                                        <p:cTn id="35" dur="1" fill="hold">
                                          <p:stCondLst>
                                            <p:cond delay="0"/>
                                          </p:stCondLst>
                                        </p:cTn>
                                        <p:tgtEl>
                                          <p:spTgt spid="59"/>
                                        </p:tgtEl>
                                        <p:attrNameLst>
                                          <p:attrName>style.visibility</p:attrName>
                                        </p:attrNameLst>
                                      </p:cBhvr>
                                      <p:to>
                                        <p:strVal val="visible"/>
                                      </p:to>
                                    </p:set>
                                    <p:anim calcmode="lin" valueType="num">
                                      <p:cBhvr>
                                        <p:cTn id="36" dur="500" fill="hold"/>
                                        <p:tgtEl>
                                          <p:spTgt spid="59"/>
                                        </p:tgtEl>
                                        <p:attrNameLst>
                                          <p:attrName>ppt_w</p:attrName>
                                        </p:attrNameLst>
                                      </p:cBhvr>
                                      <p:tavLst>
                                        <p:tav tm="0">
                                          <p:val>
                                            <p:fltVal val="0"/>
                                          </p:val>
                                        </p:tav>
                                        <p:tav tm="100000">
                                          <p:val>
                                            <p:strVal val="#ppt_w"/>
                                          </p:val>
                                        </p:tav>
                                      </p:tavLst>
                                    </p:anim>
                                    <p:anim calcmode="lin" valueType="num">
                                      <p:cBhvr>
                                        <p:cTn id="37" dur="500" fill="hold"/>
                                        <p:tgtEl>
                                          <p:spTgt spid="59"/>
                                        </p:tgtEl>
                                        <p:attrNameLst>
                                          <p:attrName>ppt_h</p:attrName>
                                        </p:attrNameLst>
                                      </p:cBhvr>
                                      <p:tavLst>
                                        <p:tav tm="0">
                                          <p:val>
                                            <p:fltVal val="0"/>
                                          </p:val>
                                        </p:tav>
                                        <p:tav tm="100000">
                                          <p:val>
                                            <p:strVal val="#ppt_h"/>
                                          </p:val>
                                        </p:tav>
                                      </p:tavLst>
                                    </p:anim>
                                    <p:animEffect transition="in" filter="fade">
                                      <p:cBhvr>
                                        <p:cTn id="38" dur="500"/>
                                        <p:tgtEl>
                                          <p:spTgt spid="59"/>
                                        </p:tgtEl>
                                      </p:cBhvr>
                                    </p:animEffect>
                                  </p:childTnLst>
                                </p:cTn>
                              </p:par>
                              <p:par>
                                <p:cTn id="39" presetID="53" presetClass="entr" presetSubtype="16" fill="hold" grpId="0" nodeType="withEffect">
                                  <p:stCondLst>
                                    <p:cond delay="1500"/>
                                  </p:stCondLst>
                                  <p:childTnLst>
                                    <p:set>
                                      <p:cBhvr>
                                        <p:cTn id="40" dur="1" fill="hold">
                                          <p:stCondLst>
                                            <p:cond delay="0"/>
                                          </p:stCondLst>
                                        </p:cTn>
                                        <p:tgtEl>
                                          <p:spTgt spid="60"/>
                                        </p:tgtEl>
                                        <p:attrNameLst>
                                          <p:attrName>style.visibility</p:attrName>
                                        </p:attrNameLst>
                                      </p:cBhvr>
                                      <p:to>
                                        <p:strVal val="visible"/>
                                      </p:to>
                                    </p:set>
                                    <p:anim calcmode="lin" valueType="num">
                                      <p:cBhvr>
                                        <p:cTn id="41" dur="500" fill="hold"/>
                                        <p:tgtEl>
                                          <p:spTgt spid="60"/>
                                        </p:tgtEl>
                                        <p:attrNameLst>
                                          <p:attrName>ppt_w</p:attrName>
                                        </p:attrNameLst>
                                      </p:cBhvr>
                                      <p:tavLst>
                                        <p:tav tm="0">
                                          <p:val>
                                            <p:fltVal val="0"/>
                                          </p:val>
                                        </p:tav>
                                        <p:tav tm="100000">
                                          <p:val>
                                            <p:strVal val="#ppt_w"/>
                                          </p:val>
                                        </p:tav>
                                      </p:tavLst>
                                    </p:anim>
                                    <p:anim calcmode="lin" valueType="num">
                                      <p:cBhvr>
                                        <p:cTn id="42" dur="500" fill="hold"/>
                                        <p:tgtEl>
                                          <p:spTgt spid="60"/>
                                        </p:tgtEl>
                                        <p:attrNameLst>
                                          <p:attrName>ppt_h</p:attrName>
                                        </p:attrNameLst>
                                      </p:cBhvr>
                                      <p:tavLst>
                                        <p:tav tm="0">
                                          <p:val>
                                            <p:fltVal val="0"/>
                                          </p:val>
                                        </p:tav>
                                        <p:tav tm="100000">
                                          <p:val>
                                            <p:strVal val="#ppt_h"/>
                                          </p:val>
                                        </p:tav>
                                      </p:tavLst>
                                    </p:anim>
                                    <p:animEffect transition="in" filter="fade">
                                      <p:cBhvr>
                                        <p:cTn id="43" dur="500"/>
                                        <p:tgtEl>
                                          <p:spTgt spid="60"/>
                                        </p:tgtEl>
                                      </p:cBhvr>
                                    </p:animEffect>
                                  </p:childTnLst>
                                </p:cTn>
                              </p:par>
                              <p:par>
                                <p:cTn id="44" presetID="53" presetClass="entr" presetSubtype="16" fill="hold" grpId="0" nodeType="withEffect">
                                  <p:stCondLst>
                                    <p:cond delay="1500"/>
                                  </p:stCondLst>
                                  <p:childTnLst>
                                    <p:set>
                                      <p:cBhvr>
                                        <p:cTn id="45" dur="1" fill="hold">
                                          <p:stCondLst>
                                            <p:cond delay="0"/>
                                          </p:stCondLst>
                                        </p:cTn>
                                        <p:tgtEl>
                                          <p:spTgt spid="61"/>
                                        </p:tgtEl>
                                        <p:attrNameLst>
                                          <p:attrName>style.visibility</p:attrName>
                                        </p:attrNameLst>
                                      </p:cBhvr>
                                      <p:to>
                                        <p:strVal val="visible"/>
                                      </p:to>
                                    </p:set>
                                    <p:anim calcmode="lin" valueType="num">
                                      <p:cBhvr>
                                        <p:cTn id="46" dur="500" fill="hold"/>
                                        <p:tgtEl>
                                          <p:spTgt spid="61"/>
                                        </p:tgtEl>
                                        <p:attrNameLst>
                                          <p:attrName>ppt_w</p:attrName>
                                        </p:attrNameLst>
                                      </p:cBhvr>
                                      <p:tavLst>
                                        <p:tav tm="0">
                                          <p:val>
                                            <p:fltVal val="0"/>
                                          </p:val>
                                        </p:tav>
                                        <p:tav tm="100000">
                                          <p:val>
                                            <p:strVal val="#ppt_w"/>
                                          </p:val>
                                        </p:tav>
                                      </p:tavLst>
                                    </p:anim>
                                    <p:anim calcmode="lin" valueType="num">
                                      <p:cBhvr>
                                        <p:cTn id="47" dur="500" fill="hold"/>
                                        <p:tgtEl>
                                          <p:spTgt spid="61"/>
                                        </p:tgtEl>
                                        <p:attrNameLst>
                                          <p:attrName>ppt_h</p:attrName>
                                        </p:attrNameLst>
                                      </p:cBhvr>
                                      <p:tavLst>
                                        <p:tav tm="0">
                                          <p:val>
                                            <p:fltVal val="0"/>
                                          </p:val>
                                        </p:tav>
                                        <p:tav tm="100000">
                                          <p:val>
                                            <p:strVal val="#ppt_h"/>
                                          </p:val>
                                        </p:tav>
                                      </p:tavLst>
                                    </p:anim>
                                    <p:animEffect transition="in" filter="fade">
                                      <p:cBhvr>
                                        <p:cTn id="48" dur="500"/>
                                        <p:tgtEl>
                                          <p:spTgt spid="61"/>
                                        </p:tgtEl>
                                      </p:cBhvr>
                                    </p:animEffect>
                                  </p:childTnLst>
                                </p:cTn>
                              </p:par>
                              <p:par>
                                <p:cTn id="49" presetID="53" presetClass="entr" presetSubtype="16" fill="hold" grpId="0" nodeType="withEffect">
                                  <p:stCondLst>
                                    <p:cond delay="1500"/>
                                  </p:stCondLst>
                                  <p:childTnLst>
                                    <p:set>
                                      <p:cBhvr>
                                        <p:cTn id="50" dur="1" fill="hold">
                                          <p:stCondLst>
                                            <p:cond delay="0"/>
                                          </p:stCondLst>
                                        </p:cTn>
                                        <p:tgtEl>
                                          <p:spTgt spid="63"/>
                                        </p:tgtEl>
                                        <p:attrNameLst>
                                          <p:attrName>style.visibility</p:attrName>
                                        </p:attrNameLst>
                                      </p:cBhvr>
                                      <p:to>
                                        <p:strVal val="visible"/>
                                      </p:to>
                                    </p:set>
                                    <p:anim calcmode="lin" valueType="num">
                                      <p:cBhvr>
                                        <p:cTn id="51" dur="500" fill="hold"/>
                                        <p:tgtEl>
                                          <p:spTgt spid="63"/>
                                        </p:tgtEl>
                                        <p:attrNameLst>
                                          <p:attrName>ppt_w</p:attrName>
                                        </p:attrNameLst>
                                      </p:cBhvr>
                                      <p:tavLst>
                                        <p:tav tm="0">
                                          <p:val>
                                            <p:fltVal val="0"/>
                                          </p:val>
                                        </p:tav>
                                        <p:tav tm="100000">
                                          <p:val>
                                            <p:strVal val="#ppt_w"/>
                                          </p:val>
                                        </p:tav>
                                      </p:tavLst>
                                    </p:anim>
                                    <p:anim calcmode="lin" valueType="num">
                                      <p:cBhvr>
                                        <p:cTn id="52" dur="500" fill="hold"/>
                                        <p:tgtEl>
                                          <p:spTgt spid="63"/>
                                        </p:tgtEl>
                                        <p:attrNameLst>
                                          <p:attrName>ppt_h</p:attrName>
                                        </p:attrNameLst>
                                      </p:cBhvr>
                                      <p:tavLst>
                                        <p:tav tm="0">
                                          <p:val>
                                            <p:fltVal val="0"/>
                                          </p:val>
                                        </p:tav>
                                        <p:tav tm="100000">
                                          <p:val>
                                            <p:strVal val="#ppt_h"/>
                                          </p:val>
                                        </p:tav>
                                      </p:tavLst>
                                    </p:anim>
                                    <p:animEffect transition="in" filter="fade">
                                      <p:cBhvr>
                                        <p:cTn id="53" dur="500"/>
                                        <p:tgtEl>
                                          <p:spTgt spid="63"/>
                                        </p:tgtEl>
                                      </p:cBhvr>
                                    </p:animEffect>
                                  </p:childTnLst>
                                </p:cTn>
                              </p:par>
                              <p:par>
                                <p:cTn id="54" presetID="53" presetClass="entr" presetSubtype="16" fill="hold" grpId="0" nodeType="withEffect" nodePh="1">
                                  <p:stCondLst>
                                    <p:cond delay="1500"/>
                                  </p:stCondLst>
                                  <p:endCondLst>
                                    <p:cond evt="begin" delay="0">
                                      <p:tn val="54"/>
                                    </p:cond>
                                  </p:endCondLst>
                                  <p:childTnLst>
                                    <p:set>
                                      <p:cBhvr>
                                        <p:cTn id="55" dur="1" fill="hold">
                                          <p:stCondLst>
                                            <p:cond delay="0"/>
                                          </p:stCondLst>
                                        </p:cTn>
                                        <p:tgtEl>
                                          <p:spTgt spid="15"/>
                                        </p:tgtEl>
                                        <p:attrNameLst>
                                          <p:attrName>style.visibility</p:attrName>
                                        </p:attrNameLst>
                                      </p:cBhvr>
                                      <p:to>
                                        <p:strVal val="visible"/>
                                      </p:to>
                                    </p:set>
                                    <p:anim calcmode="lin" valueType="num">
                                      <p:cBhvr>
                                        <p:cTn id="56" dur="500" fill="hold"/>
                                        <p:tgtEl>
                                          <p:spTgt spid="15"/>
                                        </p:tgtEl>
                                        <p:attrNameLst>
                                          <p:attrName>ppt_w</p:attrName>
                                        </p:attrNameLst>
                                      </p:cBhvr>
                                      <p:tavLst>
                                        <p:tav tm="0">
                                          <p:val>
                                            <p:fltVal val="0"/>
                                          </p:val>
                                        </p:tav>
                                        <p:tav tm="100000">
                                          <p:val>
                                            <p:strVal val="#ppt_w"/>
                                          </p:val>
                                        </p:tav>
                                      </p:tavLst>
                                    </p:anim>
                                    <p:anim calcmode="lin" valueType="num">
                                      <p:cBhvr>
                                        <p:cTn id="57" dur="500" fill="hold"/>
                                        <p:tgtEl>
                                          <p:spTgt spid="15"/>
                                        </p:tgtEl>
                                        <p:attrNameLst>
                                          <p:attrName>ppt_h</p:attrName>
                                        </p:attrNameLst>
                                      </p:cBhvr>
                                      <p:tavLst>
                                        <p:tav tm="0">
                                          <p:val>
                                            <p:fltVal val="0"/>
                                          </p:val>
                                        </p:tav>
                                        <p:tav tm="100000">
                                          <p:val>
                                            <p:strVal val="#ppt_h"/>
                                          </p:val>
                                        </p:tav>
                                      </p:tavLst>
                                    </p:anim>
                                    <p:animEffect transition="in" filter="fade">
                                      <p:cBhvr>
                                        <p:cTn id="58" dur="500"/>
                                        <p:tgtEl>
                                          <p:spTgt spid="15"/>
                                        </p:tgtEl>
                                      </p:cBhvr>
                                    </p:animEffect>
                                  </p:childTnLst>
                                </p:cTn>
                              </p:par>
                              <p:par>
                                <p:cTn id="59" presetID="53" presetClass="entr" presetSubtype="16" fill="hold" nodeType="withEffect">
                                  <p:stCondLst>
                                    <p:cond delay="225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ldLvl="0" animBg="1"/>
      <p:bldP spid="56" grpId="0" bldLvl="0" animBg="1"/>
      <p:bldP spid="57" grpId="0" bldLvl="0" animBg="1"/>
      <p:bldP spid="59" grpId="0"/>
      <p:bldP spid="60" grpId="0"/>
      <p:bldP spid="61" grpId="0"/>
      <p:bldP spid="63"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摄图网_400825128_科技线条（非企业商用）"/>
          <p:cNvPicPr>
            <a:picLocks noChangeAspect="1"/>
          </p:cNvPicPr>
          <p:nvPr/>
        </p:nvPicPr>
        <p:blipFill>
          <a:blip r:embed="rId1" cstate="screen"/>
          <a:srcRect/>
          <a:stretch>
            <a:fillRect/>
          </a:stretch>
        </p:blipFill>
        <p:spPr>
          <a:xfrm>
            <a:off x="-132080" y="854075"/>
            <a:ext cx="12456160" cy="6003925"/>
          </a:xfrm>
          <a:prstGeom prst="rect">
            <a:avLst/>
          </a:prstGeom>
        </p:spPr>
      </p:pic>
      <p:pic>
        <p:nvPicPr>
          <p:cNvPr id="3" name="图片 2" descr="F:\图库\PNG元素\51miz-E1200869-1CA21F79.png51miz-E1200869-1CA21F79"/>
          <p:cNvPicPr>
            <a:picLocks noChangeAspect="1"/>
          </p:cNvPicPr>
          <p:nvPr>
            <p:custDataLst>
              <p:tags r:id="rId2"/>
            </p:custDataLst>
          </p:nvPr>
        </p:nvPicPr>
        <p:blipFill>
          <a:blip r:embed="rId3" cstate="screen"/>
          <a:srcRect/>
          <a:stretch>
            <a:fillRect/>
          </a:stretch>
        </p:blipFill>
        <p:spPr>
          <a:xfrm>
            <a:off x="6371590" y="1208405"/>
            <a:ext cx="4434840" cy="4434205"/>
          </a:xfrm>
          <a:prstGeom prst="rect">
            <a:avLst/>
          </a:prstGeom>
        </p:spPr>
      </p:pic>
      <p:sp>
        <p:nvSpPr>
          <p:cNvPr id="10" name="文本框 9"/>
          <p:cNvSpPr txBox="1"/>
          <p:nvPr/>
        </p:nvSpPr>
        <p:spPr>
          <a:xfrm>
            <a:off x="916940" y="1943100"/>
            <a:ext cx="5302250" cy="1014730"/>
          </a:xfrm>
          <a:prstGeom prst="rect">
            <a:avLst/>
          </a:prstGeom>
          <a:noFill/>
        </p:spPr>
        <p:txBody>
          <a:bodyPr wrap="square" rtlCol="0">
            <a:spAutoFit/>
          </a:bodyPr>
          <a:lstStyle/>
          <a:p>
            <a:pPr algn="l"/>
            <a:r>
              <a:rPr lang="zh-CN" altLang="en-US" sz="6000" b="1">
                <a:solidFill>
                  <a:schemeClr val="tx1">
                    <a:lumMod val="65000"/>
                    <a:lumOff val="35000"/>
                  </a:schemeClr>
                </a:solidFill>
                <a:cs typeface="+mn-ea"/>
                <a:sym typeface="+mn-lt"/>
              </a:rPr>
              <a:t>招</a:t>
            </a:r>
            <a:r>
              <a:rPr lang="en-US" altLang="zh-CN" sz="6000" b="1">
                <a:solidFill>
                  <a:schemeClr val="tx1">
                    <a:lumMod val="65000"/>
                    <a:lumOff val="35000"/>
                  </a:schemeClr>
                </a:solidFill>
                <a:cs typeface="+mn-ea"/>
                <a:sym typeface="+mn-lt"/>
              </a:rPr>
              <a:t> </a:t>
            </a:r>
            <a:r>
              <a:rPr lang="zh-CN" altLang="en-US" sz="6000" b="1">
                <a:solidFill>
                  <a:schemeClr val="tx1">
                    <a:lumMod val="65000"/>
                    <a:lumOff val="35000"/>
                  </a:schemeClr>
                </a:solidFill>
                <a:cs typeface="+mn-ea"/>
                <a:sym typeface="+mn-lt"/>
              </a:rPr>
              <a:t>聘</a:t>
            </a:r>
            <a:r>
              <a:rPr lang="en-US" altLang="zh-CN" sz="6000" b="1">
                <a:solidFill>
                  <a:schemeClr val="tx1">
                    <a:lumMod val="65000"/>
                    <a:lumOff val="35000"/>
                  </a:schemeClr>
                </a:solidFill>
                <a:cs typeface="+mn-ea"/>
                <a:sym typeface="+mn-lt"/>
              </a:rPr>
              <a:t> </a:t>
            </a:r>
            <a:r>
              <a:rPr lang="zh-CN" altLang="en-US" sz="6000" b="1">
                <a:solidFill>
                  <a:schemeClr val="tx1">
                    <a:lumMod val="65000"/>
                    <a:lumOff val="35000"/>
                  </a:schemeClr>
                </a:solidFill>
                <a:cs typeface="+mn-ea"/>
                <a:sym typeface="+mn-lt"/>
              </a:rPr>
              <a:t>简</a:t>
            </a:r>
            <a:r>
              <a:rPr lang="en-US" altLang="zh-CN" sz="6000" b="1">
                <a:solidFill>
                  <a:schemeClr val="tx1">
                    <a:lumMod val="65000"/>
                    <a:lumOff val="35000"/>
                  </a:schemeClr>
                </a:solidFill>
                <a:cs typeface="+mn-ea"/>
                <a:sym typeface="+mn-lt"/>
              </a:rPr>
              <a:t> </a:t>
            </a:r>
            <a:r>
              <a:rPr lang="zh-CN" altLang="en-US" sz="6000" b="1">
                <a:solidFill>
                  <a:schemeClr val="tx1">
                    <a:lumMod val="65000"/>
                    <a:lumOff val="35000"/>
                  </a:schemeClr>
                </a:solidFill>
                <a:cs typeface="+mn-ea"/>
                <a:sym typeface="+mn-lt"/>
              </a:rPr>
              <a:t>章</a:t>
            </a:r>
            <a:endParaRPr lang="zh-CN" altLang="en-US" sz="6000" b="1">
              <a:solidFill>
                <a:schemeClr val="tx1">
                  <a:lumMod val="65000"/>
                  <a:lumOff val="35000"/>
                </a:schemeClr>
              </a:solidFill>
              <a:cs typeface="+mn-ea"/>
              <a:sym typeface="+mn-lt"/>
            </a:endParaRPr>
          </a:p>
        </p:txBody>
      </p:sp>
      <p:sp>
        <p:nvSpPr>
          <p:cNvPr id="11" name="文本框 10"/>
          <p:cNvSpPr txBox="1"/>
          <p:nvPr/>
        </p:nvSpPr>
        <p:spPr>
          <a:xfrm>
            <a:off x="939800" y="1183640"/>
            <a:ext cx="2747645" cy="768350"/>
          </a:xfrm>
          <a:prstGeom prst="rect">
            <a:avLst/>
          </a:prstGeom>
          <a:noFill/>
        </p:spPr>
        <p:txBody>
          <a:bodyPr wrap="square" rtlCol="0">
            <a:spAutoFit/>
          </a:bodyPr>
          <a:lstStyle/>
          <a:p>
            <a:pPr algn="l"/>
            <a:r>
              <a:rPr lang="en-US" altLang="zh-CN" sz="4400" b="1">
                <a:solidFill>
                  <a:srgbClr val="BADFEB"/>
                </a:solidFill>
                <a:cs typeface="+mn-ea"/>
                <a:sym typeface="+mn-lt"/>
              </a:rPr>
              <a:t>PART 03</a:t>
            </a:r>
            <a:endParaRPr lang="en-US" altLang="zh-CN" sz="4400" b="1">
              <a:solidFill>
                <a:srgbClr val="BADFEB"/>
              </a:solidFill>
              <a:cs typeface="+mn-ea"/>
              <a:sym typeface="+mn-lt"/>
            </a:endParaRPr>
          </a:p>
        </p:txBody>
      </p:sp>
      <p:grpSp>
        <p:nvGrpSpPr>
          <p:cNvPr id="25" name="组合 24"/>
          <p:cNvGrpSpPr/>
          <p:nvPr/>
        </p:nvGrpSpPr>
        <p:grpSpPr>
          <a:xfrm>
            <a:off x="1052195" y="3144520"/>
            <a:ext cx="4917440" cy="142875"/>
            <a:chOff x="8598" y="5596"/>
            <a:chExt cx="7744" cy="225"/>
          </a:xfrm>
          <a:solidFill>
            <a:srgbClr val="6BBDED"/>
          </a:solidFill>
        </p:grpSpPr>
        <p:sp>
          <p:nvSpPr>
            <p:cNvPr id="2" name="燕尾形 1"/>
            <p:cNvSpPr/>
            <p:nvPr/>
          </p:nvSpPr>
          <p:spPr>
            <a:xfrm>
              <a:off x="859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4" name="燕尾形 13"/>
            <p:cNvSpPr/>
            <p:nvPr/>
          </p:nvSpPr>
          <p:spPr>
            <a:xfrm>
              <a:off x="889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5" name="燕尾形 14"/>
            <p:cNvSpPr/>
            <p:nvPr/>
          </p:nvSpPr>
          <p:spPr>
            <a:xfrm>
              <a:off x="918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6" name="燕尾形 15"/>
            <p:cNvSpPr/>
            <p:nvPr/>
          </p:nvSpPr>
          <p:spPr>
            <a:xfrm>
              <a:off x="947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7" name="燕尾形 16"/>
            <p:cNvSpPr/>
            <p:nvPr/>
          </p:nvSpPr>
          <p:spPr>
            <a:xfrm>
              <a:off x="9766"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8" name="燕尾形 17"/>
            <p:cNvSpPr/>
            <p:nvPr/>
          </p:nvSpPr>
          <p:spPr>
            <a:xfrm>
              <a:off x="1005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9" name="燕尾形 18"/>
            <p:cNvSpPr/>
            <p:nvPr/>
          </p:nvSpPr>
          <p:spPr>
            <a:xfrm>
              <a:off x="1035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燕尾形 19"/>
            <p:cNvSpPr/>
            <p:nvPr/>
          </p:nvSpPr>
          <p:spPr>
            <a:xfrm>
              <a:off x="1064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1" name="燕尾形 20"/>
            <p:cNvSpPr/>
            <p:nvPr/>
          </p:nvSpPr>
          <p:spPr>
            <a:xfrm>
              <a:off x="1093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cxnSp>
          <p:nvCxnSpPr>
            <p:cNvPr id="22" name="直接连接符 21"/>
            <p:cNvCxnSpPr/>
            <p:nvPr/>
          </p:nvCxnSpPr>
          <p:spPr>
            <a:xfrm flipV="1">
              <a:off x="11183" y="5720"/>
              <a:ext cx="5159" cy="0"/>
            </a:xfrm>
            <a:prstGeom prst="line">
              <a:avLst/>
            </a:prstGeom>
            <a:grpFill/>
            <a:ln w="12700">
              <a:solidFill>
                <a:srgbClr val="00D0C7"/>
              </a:solidFill>
              <a:prstDash val="sysDot"/>
            </a:ln>
          </p:spPr>
          <p:style>
            <a:lnRef idx="1">
              <a:schemeClr val="accent1"/>
            </a:lnRef>
            <a:fillRef idx="0">
              <a:schemeClr val="accent1"/>
            </a:fillRef>
            <a:effectRef idx="0">
              <a:schemeClr val="accent1"/>
            </a:effectRef>
            <a:fontRef idx="minor">
              <a:schemeClr val="tx1"/>
            </a:fontRef>
          </p:style>
        </p:cxnSp>
      </p:grpSp>
      <p:pic>
        <p:nvPicPr>
          <p:cNvPr id="70658" name="Picture 3" descr="名片标"/>
          <p:cNvPicPr>
            <a:picLocks noChangeAspect="1" noChangeArrowheads="1"/>
          </p:cNvPicPr>
          <p:nvPr/>
        </p:nvPicPr>
        <p:blipFill>
          <a:blip r:embed="rId4"/>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364681" y="473171"/>
            <a:ext cx="11462638" cy="529312"/>
            <a:chOff x="364681" y="473171"/>
            <a:chExt cx="11462638" cy="529312"/>
          </a:xfrm>
        </p:grpSpPr>
        <p:sp>
          <p:nvSpPr>
            <p:cNvPr id="2" name="平行四边形 1"/>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平行四边形 2"/>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录用条件</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39" name="组合 238"/>
          <p:cNvGrpSpPr/>
          <p:nvPr/>
        </p:nvGrpSpPr>
        <p:grpSpPr>
          <a:xfrm>
            <a:off x="4741248" y="1336124"/>
            <a:ext cx="3052511" cy="3705461"/>
            <a:chOff x="5275674" y="1133061"/>
            <a:chExt cx="2990465" cy="3630144"/>
          </a:xfrm>
        </p:grpSpPr>
        <p:sp>
          <p:nvSpPr>
            <p:cNvPr id="240" name="矩形 4"/>
            <p:cNvSpPr/>
            <p:nvPr/>
          </p:nvSpPr>
          <p:spPr>
            <a:xfrm flipH="1" flipV="1">
              <a:off x="5308876" y="1155322"/>
              <a:ext cx="1361661" cy="3607883"/>
            </a:xfrm>
            <a:custGeom>
              <a:avLst/>
              <a:gdLst>
                <a:gd name="connsiteX0" fmla="*/ 0 w 1381539"/>
                <a:gd name="connsiteY0" fmla="*/ 0 h 2395309"/>
                <a:gd name="connsiteX1" fmla="*/ 1381539 w 1381539"/>
                <a:gd name="connsiteY1" fmla="*/ 0 h 2395309"/>
                <a:gd name="connsiteX2" fmla="*/ 1381539 w 1381539"/>
                <a:gd name="connsiteY2" fmla="*/ 2395309 h 2395309"/>
                <a:gd name="connsiteX3" fmla="*/ 0 w 1381539"/>
                <a:gd name="connsiteY3" fmla="*/ 2395309 h 2395309"/>
                <a:gd name="connsiteX4" fmla="*/ 0 w 1381539"/>
                <a:gd name="connsiteY4" fmla="*/ 0 h 2395309"/>
                <a:gd name="connsiteX0-1" fmla="*/ 0 w 1381539"/>
                <a:gd name="connsiteY0-2" fmla="*/ 0 h 2395309"/>
                <a:gd name="connsiteX1-3" fmla="*/ 1381539 w 1381539"/>
                <a:gd name="connsiteY1-4" fmla="*/ 0 h 2395309"/>
                <a:gd name="connsiteX2-5" fmla="*/ 1381539 w 1381539"/>
                <a:gd name="connsiteY2-6" fmla="*/ 1649874 h 2395309"/>
                <a:gd name="connsiteX3-7" fmla="*/ 0 w 1381539"/>
                <a:gd name="connsiteY3-8" fmla="*/ 2395309 h 2395309"/>
                <a:gd name="connsiteX4-9" fmla="*/ 0 w 1381539"/>
                <a:gd name="connsiteY4-10" fmla="*/ 0 h 2395309"/>
                <a:gd name="connsiteX0-11" fmla="*/ 0 w 1381539"/>
                <a:gd name="connsiteY0-12" fmla="*/ 0 h 2415187"/>
                <a:gd name="connsiteX1-13" fmla="*/ 1381539 w 1381539"/>
                <a:gd name="connsiteY1-14" fmla="*/ 0 h 2415187"/>
                <a:gd name="connsiteX2-15" fmla="*/ 1381539 w 1381539"/>
                <a:gd name="connsiteY2-16" fmla="*/ 1649874 h 2415187"/>
                <a:gd name="connsiteX3-17" fmla="*/ 0 w 1381539"/>
                <a:gd name="connsiteY3-18" fmla="*/ 2415187 h 2415187"/>
                <a:gd name="connsiteX4-19" fmla="*/ 0 w 1381539"/>
                <a:gd name="connsiteY4-20" fmla="*/ 0 h 2415187"/>
                <a:gd name="connsiteX0-21" fmla="*/ 0 w 1391478"/>
                <a:gd name="connsiteY0-22" fmla="*/ 407504 h 2822691"/>
                <a:gd name="connsiteX1-23" fmla="*/ 1391478 w 1391478"/>
                <a:gd name="connsiteY1-24" fmla="*/ 0 h 2822691"/>
                <a:gd name="connsiteX2-25" fmla="*/ 1381539 w 1391478"/>
                <a:gd name="connsiteY2-26" fmla="*/ 2057378 h 2822691"/>
                <a:gd name="connsiteX3-27" fmla="*/ 0 w 1391478"/>
                <a:gd name="connsiteY3-28" fmla="*/ 2822691 h 2822691"/>
                <a:gd name="connsiteX4-29" fmla="*/ 0 w 1391478"/>
                <a:gd name="connsiteY4-30" fmla="*/ 407504 h 2822691"/>
                <a:gd name="connsiteX0-31" fmla="*/ 49696 w 1391478"/>
                <a:gd name="connsiteY0-32" fmla="*/ 0 h 3607883"/>
                <a:gd name="connsiteX1-33" fmla="*/ 1391478 w 1391478"/>
                <a:gd name="connsiteY1-34" fmla="*/ 785192 h 3607883"/>
                <a:gd name="connsiteX2-35" fmla="*/ 1381539 w 1391478"/>
                <a:gd name="connsiteY2-36" fmla="*/ 2842570 h 3607883"/>
                <a:gd name="connsiteX3-37" fmla="*/ 0 w 1391478"/>
                <a:gd name="connsiteY3-38" fmla="*/ 3607883 h 3607883"/>
                <a:gd name="connsiteX4-39" fmla="*/ 49696 w 1391478"/>
                <a:gd name="connsiteY4-40" fmla="*/ 0 h 3607883"/>
                <a:gd name="connsiteX0-41" fmla="*/ 49696 w 1391478"/>
                <a:gd name="connsiteY0-42" fmla="*/ 0 h 3607883"/>
                <a:gd name="connsiteX1-43" fmla="*/ 1391478 w 1391478"/>
                <a:gd name="connsiteY1-44" fmla="*/ 785192 h 3607883"/>
                <a:gd name="connsiteX2-45" fmla="*/ 1371600 w 1391478"/>
                <a:gd name="connsiteY2-46" fmla="*/ 2872387 h 3607883"/>
                <a:gd name="connsiteX3-47" fmla="*/ 0 w 1391478"/>
                <a:gd name="connsiteY3-48" fmla="*/ 3607883 h 3607883"/>
                <a:gd name="connsiteX4-49" fmla="*/ 49696 w 1391478"/>
                <a:gd name="connsiteY4-50" fmla="*/ 0 h 3607883"/>
                <a:gd name="connsiteX0-51" fmla="*/ 19879 w 1361661"/>
                <a:gd name="connsiteY0-52" fmla="*/ 0 h 3607883"/>
                <a:gd name="connsiteX1-53" fmla="*/ 1361661 w 1361661"/>
                <a:gd name="connsiteY1-54" fmla="*/ 785192 h 3607883"/>
                <a:gd name="connsiteX2-55" fmla="*/ 1341783 w 1361661"/>
                <a:gd name="connsiteY2-56" fmla="*/ 2872387 h 3607883"/>
                <a:gd name="connsiteX3-57" fmla="*/ 0 w 1361661"/>
                <a:gd name="connsiteY3-58" fmla="*/ 3607883 h 3607883"/>
                <a:gd name="connsiteX4-59" fmla="*/ 19879 w 1361661"/>
                <a:gd name="connsiteY4-60" fmla="*/ 0 h 3607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1661" h="3607883">
                  <a:moveTo>
                    <a:pt x="19879" y="0"/>
                  </a:moveTo>
                  <a:lnTo>
                    <a:pt x="1361661" y="785192"/>
                  </a:lnTo>
                  <a:lnTo>
                    <a:pt x="1341783" y="2872387"/>
                  </a:lnTo>
                  <a:lnTo>
                    <a:pt x="0" y="3607883"/>
                  </a:lnTo>
                  <a:lnTo>
                    <a:pt x="19879" y="0"/>
                  </a:lnTo>
                  <a:close/>
                </a:path>
              </a:pathLst>
            </a:custGeom>
            <a:gradFill flip="none" rotWithShape="1">
              <a:gsLst>
                <a:gs pos="0">
                  <a:srgbClr val="50DAF5"/>
                </a:gs>
                <a:gs pos="64000">
                  <a:srgbClr val="50DAF5">
                    <a:alpha val="0"/>
                  </a:srgbClr>
                </a:gs>
                <a:gs pos="29000">
                  <a:srgbClr val="A19BC0">
                    <a:alpha val="3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pic>
          <p:nvPicPr>
            <p:cNvPr id="241" name="图片 240"/>
            <p:cNvPicPr>
              <a:picLocks noChangeAspect="1"/>
            </p:cNvPicPr>
            <p:nvPr/>
          </p:nvPicPr>
          <p:blipFill>
            <a:blip r:embed="rId1" cstate="screen"/>
            <a:srcRect/>
            <a:stretch>
              <a:fillRect/>
            </a:stretch>
          </p:blipFill>
          <p:spPr>
            <a:xfrm>
              <a:off x="5984240" y="1635328"/>
              <a:ext cx="2117115" cy="3079576"/>
            </a:xfrm>
            <a:custGeom>
              <a:avLst/>
              <a:gdLst>
                <a:gd name="connsiteX0" fmla="*/ 0 w 2057292"/>
                <a:gd name="connsiteY0" fmla="*/ 0 h 3028908"/>
                <a:gd name="connsiteX1" fmla="*/ 1701662 w 2057292"/>
                <a:gd name="connsiteY1" fmla="*/ 0 h 3028908"/>
                <a:gd name="connsiteX2" fmla="*/ 2057291 w 2057292"/>
                <a:gd name="connsiteY2" fmla="*/ 193787 h 3028908"/>
                <a:gd name="connsiteX3" fmla="*/ 2057291 w 2057292"/>
                <a:gd name="connsiteY3" fmla="*/ 869056 h 3028908"/>
                <a:gd name="connsiteX4" fmla="*/ 2057292 w 2057292"/>
                <a:gd name="connsiteY4" fmla="*/ 869056 h 3028908"/>
                <a:gd name="connsiteX5" fmla="*/ 2057292 w 2057292"/>
                <a:gd name="connsiteY5" fmla="*/ 2312706 h 3028908"/>
                <a:gd name="connsiteX6" fmla="*/ 742948 w 2057292"/>
                <a:gd name="connsiteY6" fmla="*/ 3028908 h 3028908"/>
                <a:gd name="connsiteX7" fmla="*/ 684620 w 2057292"/>
                <a:gd name="connsiteY7" fmla="*/ 3028908 h 3028908"/>
                <a:gd name="connsiteX8" fmla="*/ 0 w 2057292"/>
                <a:gd name="connsiteY8" fmla="*/ 2655851 h 3028908"/>
                <a:gd name="connsiteX9" fmla="*/ 0 w 2057292"/>
                <a:gd name="connsiteY9" fmla="*/ 0 h 3028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57292" h="3028908">
                  <a:moveTo>
                    <a:pt x="0" y="0"/>
                  </a:moveTo>
                  <a:lnTo>
                    <a:pt x="1701662" y="0"/>
                  </a:lnTo>
                  <a:lnTo>
                    <a:pt x="2057291" y="193787"/>
                  </a:lnTo>
                  <a:lnTo>
                    <a:pt x="2057291" y="869056"/>
                  </a:lnTo>
                  <a:lnTo>
                    <a:pt x="2057292" y="869056"/>
                  </a:lnTo>
                  <a:lnTo>
                    <a:pt x="2057292" y="2312706"/>
                  </a:lnTo>
                  <a:lnTo>
                    <a:pt x="742948" y="3028908"/>
                  </a:lnTo>
                  <a:lnTo>
                    <a:pt x="684620" y="3028908"/>
                  </a:lnTo>
                  <a:lnTo>
                    <a:pt x="0" y="2655851"/>
                  </a:lnTo>
                  <a:lnTo>
                    <a:pt x="0" y="0"/>
                  </a:lnTo>
                  <a:close/>
                </a:path>
              </a:pathLst>
            </a:custGeom>
          </p:spPr>
        </p:pic>
        <p:sp>
          <p:nvSpPr>
            <p:cNvPr id="242" name="任意多边形: 形状 47"/>
            <p:cNvSpPr/>
            <p:nvPr/>
          </p:nvSpPr>
          <p:spPr>
            <a:xfrm rot="5400000">
              <a:off x="4874080" y="1582096"/>
              <a:ext cx="3583107" cy="2687016"/>
            </a:xfrm>
            <a:custGeom>
              <a:avLst/>
              <a:gdLst>
                <a:gd name="connsiteX0" fmla="*/ 0 w 3583107"/>
                <a:gd name="connsiteY0" fmla="*/ 1343509 h 2687016"/>
                <a:gd name="connsiteX1" fmla="*/ 732094 w 3583107"/>
                <a:gd name="connsiteY1" fmla="*/ 1 h 2687016"/>
                <a:gd name="connsiteX2" fmla="*/ 1407363 w 3583107"/>
                <a:gd name="connsiteY2" fmla="*/ 1 h 2687016"/>
                <a:gd name="connsiteX3" fmla="*/ 1407363 w 3583107"/>
                <a:gd name="connsiteY3" fmla="*/ 0 h 2687016"/>
                <a:gd name="connsiteX4" fmla="*/ 2851013 w 3583107"/>
                <a:gd name="connsiteY4" fmla="*/ 0 h 2687016"/>
                <a:gd name="connsiteX5" fmla="*/ 3583107 w 3583107"/>
                <a:gd name="connsiteY5" fmla="*/ 1343508 h 2687016"/>
                <a:gd name="connsiteX6" fmla="*/ 2851013 w 3583107"/>
                <a:gd name="connsiteY6" fmla="*/ 2687016 h 2687016"/>
                <a:gd name="connsiteX7" fmla="*/ 1407363 w 3583107"/>
                <a:gd name="connsiteY7" fmla="*/ 2687016 h 2687016"/>
                <a:gd name="connsiteX8" fmla="*/ 1407363 w 3583107"/>
                <a:gd name="connsiteY8" fmla="*/ 2687016 h 2687016"/>
                <a:gd name="connsiteX9" fmla="*/ 732094 w 3583107"/>
                <a:gd name="connsiteY9" fmla="*/ 2687016 h 268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3107" h="2687016">
                  <a:moveTo>
                    <a:pt x="0" y="1343509"/>
                  </a:moveTo>
                  <a:lnTo>
                    <a:pt x="732094" y="1"/>
                  </a:lnTo>
                  <a:lnTo>
                    <a:pt x="1407363" y="1"/>
                  </a:lnTo>
                  <a:lnTo>
                    <a:pt x="1407363" y="0"/>
                  </a:lnTo>
                  <a:lnTo>
                    <a:pt x="2851013" y="0"/>
                  </a:lnTo>
                  <a:lnTo>
                    <a:pt x="3583107" y="1343508"/>
                  </a:lnTo>
                  <a:lnTo>
                    <a:pt x="2851013" y="2687016"/>
                  </a:lnTo>
                  <a:lnTo>
                    <a:pt x="1407363" y="2687016"/>
                  </a:lnTo>
                  <a:lnTo>
                    <a:pt x="1407363" y="2687016"/>
                  </a:lnTo>
                  <a:lnTo>
                    <a:pt x="732094" y="2687016"/>
                  </a:lnTo>
                  <a:close/>
                </a:path>
              </a:pathLst>
            </a:custGeom>
            <a:noFill/>
            <a:ln w="25400">
              <a:gradFill>
                <a:gsLst>
                  <a:gs pos="0">
                    <a:srgbClr val="DE6B97"/>
                  </a:gs>
                  <a:gs pos="100000">
                    <a:srgbClr val="50DAF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sp>
          <p:nvSpPr>
            <p:cNvPr id="243" name="矩形 4"/>
            <p:cNvSpPr/>
            <p:nvPr/>
          </p:nvSpPr>
          <p:spPr>
            <a:xfrm>
              <a:off x="6655417" y="1133061"/>
              <a:ext cx="1361661" cy="3607883"/>
            </a:xfrm>
            <a:custGeom>
              <a:avLst/>
              <a:gdLst>
                <a:gd name="connsiteX0" fmla="*/ 0 w 1381539"/>
                <a:gd name="connsiteY0" fmla="*/ 0 h 2395309"/>
                <a:gd name="connsiteX1" fmla="*/ 1381539 w 1381539"/>
                <a:gd name="connsiteY1" fmla="*/ 0 h 2395309"/>
                <a:gd name="connsiteX2" fmla="*/ 1381539 w 1381539"/>
                <a:gd name="connsiteY2" fmla="*/ 2395309 h 2395309"/>
                <a:gd name="connsiteX3" fmla="*/ 0 w 1381539"/>
                <a:gd name="connsiteY3" fmla="*/ 2395309 h 2395309"/>
                <a:gd name="connsiteX4" fmla="*/ 0 w 1381539"/>
                <a:gd name="connsiteY4" fmla="*/ 0 h 2395309"/>
                <a:gd name="connsiteX0-1" fmla="*/ 0 w 1381539"/>
                <a:gd name="connsiteY0-2" fmla="*/ 0 h 2395309"/>
                <a:gd name="connsiteX1-3" fmla="*/ 1381539 w 1381539"/>
                <a:gd name="connsiteY1-4" fmla="*/ 0 h 2395309"/>
                <a:gd name="connsiteX2-5" fmla="*/ 1381539 w 1381539"/>
                <a:gd name="connsiteY2-6" fmla="*/ 1649874 h 2395309"/>
                <a:gd name="connsiteX3-7" fmla="*/ 0 w 1381539"/>
                <a:gd name="connsiteY3-8" fmla="*/ 2395309 h 2395309"/>
                <a:gd name="connsiteX4-9" fmla="*/ 0 w 1381539"/>
                <a:gd name="connsiteY4-10" fmla="*/ 0 h 2395309"/>
                <a:gd name="connsiteX0-11" fmla="*/ 0 w 1381539"/>
                <a:gd name="connsiteY0-12" fmla="*/ 0 h 2415187"/>
                <a:gd name="connsiteX1-13" fmla="*/ 1381539 w 1381539"/>
                <a:gd name="connsiteY1-14" fmla="*/ 0 h 2415187"/>
                <a:gd name="connsiteX2-15" fmla="*/ 1381539 w 1381539"/>
                <a:gd name="connsiteY2-16" fmla="*/ 1649874 h 2415187"/>
                <a:gd name="connsiteX3-17" fmla="*/ 0 w 1381539"/>
                <a:gd name="connsiteY3-18" fmla="*/ 2415187 h 2415187"/>
                <a:gd name="connsiteX4-19" fmla="*/ 0 w 1381539"/>
                <a:gd name="connsiteY4-20" fmla="*/ 0 h 2415187"/>
                <a:gd name="connsiteX0-21" fmla="*/ 0 w 1391478"/>
                <a:gd name="connsiteY0-22" fmla="*/ 407504 h 2822691"/>
                <a:gd name="connsiteX1-23" fmla="*/ 1391478 w 1391478"/>
                <a:gd name="connsiteY1-24" fmla="*/ 0 h 2822691"/>
                <a:gd name="connsiteX2-25" fmla="*/ 1381539 w 1391478"/>
                <a:gd name="connsiteY2-26" fmla="*/ 2057378 h 2822691"/>
                <a:gd name="connsiteX3-27" fmla="*/ 0 w 1391478"/>
                <a:gd name="connsiteY3-28" fmla="*/ 2822691 h 2822691"/>
                <a:gd name="connsiteX4-29" fmla="*/ 0 w 1391478"/>
                <a:gd name="connsiteY4-30" fmla="*/ 407504 h 2822691"/>
                <a:gd name="connsiteX0-31" fmla="*/ 49696 w 1391478"/>
                <a:gd name="connsiteY0-32" fmla="*/ 0 h 3607883"/>
                <a:gd name="connsiteX1-33" fmla="*/ 1391478 w 1391478"/>
                <a:gd name="connsiteY1-34" fmla="*/ 785192 h 3607883"/>
                <a:gd name="connsiteX2-35" fmla="*/ 1381539 w 1391478"/>
                <a:gd name="connsiteY2-36" fmla="*/ 2842570 h 3607883"/>
                <a:gd name="connsiteX3-37" fmla="*/ 0 w 1391478"/>
                <a:gd name="connsiteY3-38" fmla="*/ 3607883 h 3607883"/>
                <a:gd name="connsiteX4-39" fmla="*/ 49696 w 1391478"/>
                <a:gd name="connsiteY4-40" fmla="*/ 0 h 3607883"/>
                <a:gd name="connsiteX0-41" fmla="*/ 49696 w 1391478"/>
                <a:gd name="connsiteY0-42" fmla="*/ 0 h 3607883"/>
                <a:gd name="connsiteX1-43" fmla="*/ 1391478 w 1391478"/>
                <a:gd name="connsiteY1-44" fmla="*/ 785192 h 3607883"/>
                <a:gd name="connsiteX2-45" fmla="*/ 1371600 w 1391478"/>
                <a:gd name="connsiteY2-46" fmla="*/ 2872387 h 3607883"/>
                <a:gd name="connsiteX3-47" fmla="*/ 0 w 1391478"/>
                <a:gd name="connsiteY3-48" fmla="*/ 3607883 h 3607883"/>
                <a:gd name="connsiteX4-49" fmla="*/ 49696 w 1391478"/>
                <a:gd name="connsiteY4-50" fmla="*/ 0 h 3607883"/>
                <a:gd name="connsiteX0-51" fmla="*/ 19879 w 1361661"/>
                <a:gd name="connsiteY0-52" fmla="*/ 0 h 3607883"/>
                <a:gd name="connsiteX1-53" fmla="*/ 1361661 w 1361661"/>
                <a:gd name="connsiteY1-54" fmla="*/ 785192 h 3607883"/>
                <a:gd name="connsiteX2-55" fmla="*/ 1341783 w 1361661"/>
                <a:gd name="connsiteY2-56" fmla="*/ 2872387 h 3607883"/>
                <a:gd name="connsiteX3-57" fmla="*/ 0 w 1361661"/>
                <a:gd name="connsiteY3-58" fmla="*/ 3607883 h 3607883"/>
                <a:gd name="connsiteX4-59" fmla="*/ 19879 w 1361661"/>
                <a:gd name="connsiteY4-60" fmla="*/ 0 h 3607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1661" h="3607883">
                  <a:moveTo>
                    <a:pt x="19879" y="0"/>
                  </a:moveTo>
                  <a:lnTo>
                    <a:pt x="1361661" y="785192"/>
                  </a:lnTo>
                  <a:lnTo>
                    <a:pt x="1341783" y="2872387"/>
                  </a:lnTo>
                  <a:lnTo>
                    <a:pt x="0" y="3607883"/>
                  </a:lnTo>
                  <a:lnTo>
                    <a:pt x="19879" y="0"/>
                  </a:lnTo>
                  <a:close/>
                </a:path>
              </a:pathLst>
            </a:custGeom>
            <a:gradFill flip="none" rotWithShape="1">
              <a:gsLst>
                <a:gs pos="0">
                  <a:srgbClr val="50DAF5"/>
                </a:gs>
                <a:gs pos="64000">
                  <a:srgbClr val="50DAF5">
                    <a:alpha val="0"/>
                  </a:srgbClr>
                </a:gs>
                <a:gs pos="29000">
                  <a:srgbClr val="A19BC0">
                    <a:alpha val="3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sp>
          <p:nvSpPr>
            <p:cNvPr id="244" name="文本框 243"/>
            <p:cNvSpPr txBox="1"/>
            <p:nvPr/>
          </p:nvSpPr>
          <p:spPr>
            <a:xfrm>
              <a:off x="5381760" y="1577012"/>
              <a:ext cx="1667270" cy="451017"/>
            </a:xfrm>
            <a:prstGeom prst="rect">
              <a:avLst/>
            </a:prstGeom>
            <a:noFill/>
          </p:spPr>
          <p:txBody>
            <a:bodyPr wrap="square" rtlCol="0">
              <a:spAutoFit/>
              <a:scene3d>
                <a:camera prst="isometricRightUp"/>
                <a:lightRig rig="threePt" dir="t"/>
              </a:scene3d>
            </a:bodyPr>
            <a:lstStyle/>
            <a:p>
              <a:endParaRPr lang="zh-CN" altLang="en-US" sz="2400" dirty="0">
                <a:solidFill>
                  <a:schemeClr val="tx1">
                    <a:lumMod val="65000"/>
                    <a:lumOff val="35000"/>
                  </a:schemeClr>
                </a:solidFill>
                <a:cs typeface="+mn-ea"/>
                <a:sym typeface="+mn-lt"/>
              </a:endParaRPr>
            </a:p>
          </p:txBody>
        </p:sp>
        <p:sp>
          <p:nvSpPr>
            <p:cNvPr id="245" name="文本框 244"/>
            <p:cNvSpPr txBox="1"/>
            <p:nvPr/>
          </p:nvSpPr>
          <p:spPr>
            <a:xfrm>
              <a:off x="5275674" y="2040910"/>
              <a:ext cx="1667270" cy="360814"/>
            </a:xfrm>
            <a:prstGeom prst="rect">
              <a:avLst/>
            </a:prstGeom>
            <a:noFill/>
          </p:spPr>
          <p:txBody>
            <a:bodyPr wrap="square" rtlCol="0">
              <a:spAutoFit/>
              <a:scene3d>
                <a:camera prst="isometricRightUp"/>
                <a:lightRig rig="threePt" dir="t"/>
              </a:scene3d>
            </a:bodyPr>
            <a:lstStyle/>
            <a:p>
              <a:endParaRPr lang="en-US" altLang="zh-CN" dirty="0">
                <a:solidFill>
                  <a:schemeClr val="tx1">
                    <a:lumMod val="65000"/>
                    <a:lumOff val="35000"/>
                  </a:schemeClr>
                </a:solidFill>
                <a:cs typeface="+mn-ea"/>
                <a:sym typeface="+mn-lt"/>
              </a:endParaRPr>
            </a:p>
          </p:txBody>
        </p:sp>
        <p:sp>
          <p:nvSpPr>
            <p:cNvPr id="246" name="文本框 245"/>
            <p:cNvSpPr txBox="1"/>
            <p:nvPr/>
          </p:nvSpPr>
          <p:spPr>
            <a:xfrm rot="191547">
              <a:off x="5378954" y="3849681"/>
              <a:ext cx="1301941" cy="513227"/>
            </a:xfrm>
            <a:prstGeom prst="rect">
              <a:avLst/>
            </a:prstGeom>
            <a:noFill/>
          </p:spPr>
          <p:txBody>
            <a:bodyPr wrap="square" rtlCol="0">
              <a:spAutoFit/>
              <a:scene3d>
                <a:camera prst="isometricOffAxis2Left">
                  <a:rot lat="2283013" lon="1690168" rev="21098252"/>
                </a:camera>
                <a:lightRig rig="threePt" dir="t"/>
              </a:scene3d>
            </a:bodyPr>
            <a:lstStyle/>
            <a:p>
              <a:pPr algn="ctr"/>
              <a:r>
                <a:rPr lang="zh-CN" altLang="en-US" sz="935" dirty="0">
                  <a:solidFill>
                    <a:schemeClr val="tx1">
                      <a:lumMod val="65000"/>
                      <a:lumOff val="35000"/>
                    </a:schemeClr>
                  </a:solidFill>
                  <a:cs typeface="+mn-ea"/>
                  <a:sym typeface="+mn-lt"/>
                </a:rPr>
                <a:t>选中人物图片→图片格式→更改图片，选择所需图片即可更改</a:t>
              </a:r>
              <a:endParaRPr lang="zh-CN" altLang="en-US" sz="935" dirty="0">
                <a:solidFill>
                  <a:schemeClr val="tx1">
                    <a:lumMod val="65000"/>
                    <a:lumOff val="35000"/>
                  </a:schemeClr>
                </a:solidFill>
                <a:cs typeface="+mn-ea"/>
                <a:sym typeface="+mn-lt"/>
              </a:endParaRPr>
            </a:p>
          </p:txBody>
        </p:sp>
        <p:cxnSp>
          <p:nvCxnSpPr>
            <p:cNvPr id="247" name="直接连接符 246"/>
            <p:cNvCxnSpPr/>
            <p:nvPr/>
          </p:nvCxnSpPr>
          <p:spPr>
            <a:xfrm flipV="1">
              <a:off x="5589219" y="2047785"/>
              <a:ext cx="971550" cy="542925"/>
            </a:xfrm>
            <a:prstGeom prst="line">
              <a:avLst/>
            </a:prstGeom>
            <a:ln>
              <a:gradFill>
                <a:gsLst>
                  <a:gs pos="0">
                    <a:srgbClr val="DE6B97"/>
                  </a:gs>
                  <a:gs pos="100000">
                    <a:srgbClr val="50DAF5"/>
                  </a:gs>
                </a:gsLst>
                <a:lin ang="5400000" scaled="1"/>
              </a:gradFill>
            </a:ln>
          </p:spPr>
          <p:style>
            <a:lnRef idx="1">
              <a:schemeClr val="accent1"/>
            </a:lnRef>
            <a:fillRef idx="0">
              <a:schemeClr val="accent1"/>
            </a:fillRef>
            <a:effectRef idx="0">
              <a:schemeClr val="accent1"/>
            </a:effectRef>
            <a:fontRef idx="minor">
              <a:schemeClr val="tx1"/>
            </a:fontRef>
          </p:style>
        </p:cxnSp>
        <p:sp>
          <p:nvSpPr>
            <p:cNvPr id="248" name="文本框 247"/>
            <p:cNvSpPr txBox="1"/>
            <p:nvPr/>
          </p:nvSpPr>
          <p:spPr>
            <a:xfrm>
              <a:off x="6598869" y="3900636"/>
              <a:ext cx="1667270" cy="451017"/>
            </a:xfrm>
            <a:prstGeom prst="rect">
              <a:avLst/>
            </a:prstGeom>
            <a:noFill/>
          </p:spPr>
          <p:txBody>
            <a:bodyPr wrap="square" rtlCol="0">
              <a:spAutoFit/>
              <a:scene3d>
                <a:camera prst="isometricRightUp"/>
                <a:lightRig rig="threePt" dir="t"/>
              </a:scene3d>
            </a:bodyPr>
            <a:lstStyle/>
            <a:p>
              <a:r>
                <a:rPr lang="en-US" altLang="zh-CN" sz="2400" dirty="0">
                  <a:solidFill>
                    <a:schemeClr val="tx1">
                      <a:lumMod val="65000"/>
                      <a:lumOff val="35000"/>
                    </a:schemeClr>
                  </a:solidFill>
                  <a:cs typeface="+mn-ea"/>
                  <a:sym typeface="+mn-lt"/>
                </a:rPr>
                <a:t>Job Name</a:t>
              </a:r>
              <a:endParaRPr lang="en-US" altLang="zh-CN" sz="2400" dirty="0">
                <a:solidFill>
                  <a:schemeClr val="tx1">
                    <a:lumMod val="65000"/>
                    <a:lumOff val="35000"/>
                  </a:schemeClr>
                </a:solidFill>
                <a:cs typeface="+mn-ea"/>
                <a:sym typeface="+mn-lt"/>
              </a:endParaRPr>
            </a:p>
          </p:txBody>
        </p:sp>
        <p:sp>
          <p:nvSpPr>
            <p:cNvPr id="249" name="任意多边形: 形状 55"/>
            <p:cNvSpPr/>
            <p:nvPr/>
          </p:nvSpPr>
          <p:spPr>
            <a:xfrm rot="5400000">
              <a:off x="4874080" y="1581107"/>
              <a:ext cx="3583107" cy="2687016"/>
            </a:xfrm>
            <a:custGeom>
              <a:avLst/>
              <a:gdLst>
                <a:gd name="connsiteX0" fmla="*/ 0 w 3583107"/>
                <a:gd name="connsiteY0" fmla="*/ 1343509 h 2687016"/>
                <a:gd name="connsiteX1" fmla="*/ 732094 w 3583107"/>
                <a:gd name="connsiteY1" fmla="*/ 1 h 2687016"/>
                <a:gd name="connsiteX2" fmla="*/ 1407363 w 3583107"/>
                <a:gd name="connsiteY2" fmla="*/ 1 h 2687016"/>
                <a:gd name="connsiteX3" fmla="*/ 1407363 w 3583107"/>
                <a:gd name="connsiteY3" fmla="*/ 0 h 2687016"/>
                <a:gd name="connsiteX4" fmla="*/ 2851013 w 3583107"/>
                <a:gd name="connsiteY4" fmla="*/ 0 h 2687016"/>
                <a:gd name="connsiteX5" fmla="*/ 3583107 w 3583107"/>
                <a:gd name="connsiteY5" fmla="*/ 1343508 h 2687016"/>
                <a:gd name="connsiteX6" fmla="*/ 2851013 w 3583107"/>
                <a:gd name="connsiteY6" fmla="*/ 2687016 h 2687016"/>
                <a:gd name="connsiteX7" fmla="*/ 1407363 w 3583107"/>
                <a:gd name="connsiteY7" fmla="*/ 2687016 h 2687016"/>
                <a:gd name="connsiteX8" fmla="*/ 1407363 w 3583107"/>
                <a:gd name="connsiteY8" fmla="*/ 2687016 h 2687016"/>
                <a:gd name="connsiteX9" fmla="*/ 732094 w 3583107"/>
                <a:gd name="connsiteY9" fmla="*/ 2687016 h 268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3107" h="2687016">
                  <a:moveTo>
                    <a:pt x="0" y="1343509"/>
                  </a:moveTo>
                  <a:lnTo>
                    <a:pt x="732094" y="1"/>
                  </a:lnTo>
                  <a:lnTo>
                    <a:pt x="1407363" y="1"/>
                  </a:lnTo>
                  <a:lnTo>
                    <a:pt x="1407363" y="0"/>
                  </a:lnTo>
                  <a:lnTo>
                    <a:pt x="2851013" y="0"/>
                  </a:lnTo>
                  <a:lnTo>
                    <a:pt x="3583107" y="1343508"/>
                  </a:lnTo>
                  <a:lnTo>
                    <a:pt x="2851013" y="2687016"/>
                  </a:lnTo>
                  <a:lnTo>
                    <a:pt x="1407363" y="2687016"/>
                  </a:lnTo>
                  <a:lnTo>
                    <a:pt x="1407363" y="2687016"/>
                  </a:lnTo>
                  <a:lnTo>
                    <a:pt x="732094" y="2687016"/>
                  </a:lnTo>
                  <a:close/>
                </a:path>
              </a:pathLst>
            </a:custGeom>
            <a:noFill/>
            <a:ln w="25400">
              <a:gradFill>
                <a:gsLst>
                  <a:gs pos="0">
                    <a:srgbClr val="2091D0"/>
                  </a:gs>
                  <a:gs pos="100000">
                    <a:srgbClr val="50DAF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grpSp>
      <p:grpSp>
        <p:nvGrpSpPr>
          <p:cNvPr id="250" name="组合 249"/>
          <p:cNvGrpSpPr/>
          <p:nvPr/>
        </p:nvGrpSpPr>
        <p:grpSpPr>
          <a:xfrm>
            <a:off x="791321" y="1359617"/>
            <a:ext cx="3144299" cy="3959230"/>
            <a:chOff x="1075223" y="1093246"/>
            <a:chExt cx="3080387" cy="3878755"/>
          </a:xfrm>
        </p:grpSpPr>
        <p:sp>
          <p:nvSpPr>
            <p:cNvPr id="251" name="矩形 4"/>
            <p:cNvSpPr/>
            <p:nvPr/>
          </p:nvSpPr>
          <p:spPr>
            <a:xfrm flipH="1" flipV="1">
              <a:off x="1108425" y="1155322"/>
              <a:ext cx="1361661" cy="3607883"/>
            </a:xfrm>
            <a:custGeom>
              <a:avLst/>
              <a:gdLst>
                <a:gd name="connsiteX0" fmla="*/ 0 w 1381539"/>
                <a:gd name="connsiteY0" fmla="*/ 0 h 2395309"/>
                <a:gd name="connsiteX1" fmla="*/ 1381539 w 1381539"/>
                <a:gd name="connsiteY1" fmla="*/ 0 h 2395309"/>
                <a:gd name="connsiteX2" fmla="*/ 1381539 w 1381539"/>
                <a:gd name="connsiteY2" fmla="*/ 2395309 h 2395309"/>
                <a:gd name="connsiteX3" fmla="*/ 0 w 1381539"/>
                <a:gd name="connsiteY3" fmla="*/ 2395309 h 2395309"/>
                <a:gd name="connsiteX4" fmla="*/ 0 w 1381539"/>
                <a:gd name="connsiteY4" fmla="*/ 0 h 2395309"/>
                <a:gd name="connsiteX0-1" fmla="*/ 0 w 1381539"/>
                <a:gd name="connsiteY0-2" fmla="*/ 0 h 2395309"/>
                <a:gd name="connsiteX1-3" fmla="*/ 1381539 w 1381539"/>
                <a:gd name="connsiteY1-4" fmla="*/ 0 h 2395309"/>
                <a:gd name="connsiteX2-5" fmla="*/ 1381539 w 1381539"/>
                <a:gd name="connsiteY2-6" fmla="*/ 1649874 h 2395309"/>
                <a:gd name="connsiteX3-7" fmla="*/ 0 w 1381539"/>
                <a:gd name="connsiteY3-8" fmla="*/ 2395309 h 2395309"/>
                <a:gd name="connsiteX4-9" fmla="*/ 0 w 1381539"/>
                <a:gd name="connsiteY4-10" fmla="*/ 0 h 2395309"/>
                <a:gd name="connsiteX0-11" fmla="*/ 0 w 1381539"/>
                <a:gd name="connsiteY0-12" fmla="*/ 0 h 2415187"/>
                <a:gd name="connsiteX1-13" fmla="*/ 1381539 w 1381539"/>
                <a:gd name="connsiteY1-14" fmla="*/ 0 h 2415187"/>
                <a:gd name="connsiteX2-15" fmla="*/ 1381539 w 1381539"/>
                <a:gd name="connsiteY2-16" fmla="*/ 1649874 h 2415187"/>
                <a:gd name="connsiteX3-17" fmla="*/ 0 w 1381539"/>
                <a:gd name="connsiteY3-18" fmla="*/ 2415187 h 2415187"/>
                <a:gd name="connsiteX4-19" fmla="*/ 0 w 1381539"/>
                <a:gd name="connsiteY4-20" fmla="*/ 0 h 2415187"/>
                <a:gd name="connsiteX0-21" fmla="*/ 0 w 1391478"/>
                <a:gd name="connsiteY0-22" fmla="*/ 407504 h 2822691"/>
                <a:gd name="connsiteX1-23" fmla="*/ 1391478 w 1391478"/>
                <a:gd name="connsiteY1-24" fmla="*/ 0 h 2822691"/>
                <a:gd name="connsiteX2-25" fmla="*/ 1381539 w 1391478"/>
                <a:gd name="connsiteY2-26" fmla="*/ 2057378 h 2822691"/>
                <a:gd name="connsiteX3-27" fmla="*/ 0 w 1391478"/>
                <a:gd name="connsiteY3-28" fmla="*/ 2822691 h 2822691"/>
                <a:gd name="connsiteX4-29" fmla="*/ 0 w 1391478"/>
                <a:gd name="connsiteY4-30" fmla="*/ 407504 h 2822691"/>
                <a:gd name="connsiteX0-31" fmla="*/ 49696 w 1391478"/>
                <a:gd name="connsiteY0-32" fmla="*/ 0 h 3607883"/>
                <a:gd name="connsiteX1-33" fmla="*/ 1391478 w 1391478"/>
                <a:gd name="connsiteY1-34" fmla="*/ 785192 h 3607883"/>
                <a:gd name="connsiteX2-35" fmla="*/ 1381539 w 1391478"/>
                <a:gd name="connsiteY2-36" fmla="*/ 2842570 h 3607883"/>
                <a:gd name="connsiteX3-37" fmla="*/ 0 w 1391478"/>
                <a:gd name="connsiteY3-38" fmla="*/ 3607883 h 3607883"/>
                <a:gd name="connsiteX4-39" fmla="*/ 49696 w 1391478"/>
                <a:gd name="connsiteY4-40" fmla="*/ 0 h 3607883"/>
                <a:gd name="connsiteX0-41" fmla="*/ 49696 w 1391478"/>
                <a:gd name="connsiteY0-42" fmla="*/ 0 h 3607883"/>
                <a:gd name="connsiteX1-43" fmla="*/ 1391478 w 1391478"/>
                <a:gd name="connsiteY1-44" fmla="*/ 785192 h 3607883"/>
                <a:gd name="connsiteX2-45" fmla="*/ 1371600 w 1391478"/>
                <a:gd name="connsiteY2-46" fmla="*/ 2872387 h 3607883"/>
                <a:gd name="connsiteX3-47" fmla="*/ 0 w 1391478"/>
                <a:gd name="connsiteY3-48" fmla="*/ 3607883 h 3607883"/>
                <a:gd name="connsiteX4-49" fmla="*/ 49696 w 1391478"/>
                <a:gd name="connsiteY4-50" fmla="*/ 0 h 3607883"/>
                <a:gd name="connsiteX0-51" fmla="*/ 19879 w 1361661"/>
                <a:gd name="connsiteY0-52" fmla="*/ 0 h 3607883"/>
                <a:gd name="connsiteX1-53" fmla="*/ 1361661 w 1361661"/>
                <a:gd name="connsiteY1-54" fmla="*/ 785192 h 3607883"/>
                <a:gd name="connsiteX2-55" fmla="*/ 1341783 w 1361661"/>
                <a:gd name="connsiteY2-56" fmla="*/ 2872387 h 3607883"/>
                <a:gd name="connsiteX3-57" fmla="*/ 0 w 1361661"/>
                <a:gd name="connsiteY3-58" fmla="*/ 3607883 h 3607883"/>
                <a:gd name="connsiteX4-59" fmla="*/ 19879 w 1361661"/>
                <a:gd name="connsiteY4-60" fmla="*/ 0 h 3607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1661" h="3607883">
                  <a:moveTo>
                    <a:pt x="19879" y="0"/>
                  </a:moveTo>
                  <a:lnTo>
                    <a:pt x="1361661" y="785192"/>
                  </a:lnTo>
                  <a:lnTo>
                    <a:pt x="1341783" y="2872387"/>
                  </a:lnTo>
                  <a:lnTo>
                    <a:pt x="0" y="3607883"/>
                  </a:lnTo>
                  <a:lnTo>
                    <a:pt x="19879" y="0"/>
                  </a:lnTo>
                  <a:close/>
                </a:path>
              </a:pathLst>
            </a:custGeom>
            <a:gradFill flip="none" rotWithShape="1">
              <a:gsLst>
                <a:gs pos="0">
                  <a:srgbClr val="6BBDED"/>
                </a:gs>
                <a:gs pos="64000">
                  <a:srgbClr val="50DAF5">
                    <a:alpha val="0"/>
                  </a:srgbClr>
                </a:gs>
                <a:gs pos="29000">
                  <a:srgbClr val="ADCCF5">
                    <a:alpha val="39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pic>
          <p:nvPicPr>
            <p:cNvPr id="252" name="图片 251"/>
            <p:cNvPicPr>
              <a:picLocks noChangeAspect="1"/>
            </p:cNvPicPr>
            <p:nvPr/>
          </p:nvPicPr>
          <p:blipFill>
            <a:blip r:embed="rId2" cstate="screen"/>
            <a:srcRect/>
            <a:stretch>
              <a:fillRect/>
            </a:stretch>
          </p:blipFill>
          <p:spPr>
            <a:xfrm>
              <a:off x="2263426" y="1791017"/>
              <a:ext cx="1808959" cy="2909254"/>
            </a:xfrm>
            <a:custGeom>
              <a:avLst/>
              <a:gdLst>
                <a:gd name="connsiteX0" fmla="*/ 1808959 w 1808959"/>
                <a:gd name="connsiteY0" fmla="*/ 2723017 h 2909254"/>
                <a:gd name="connsiteX1" fmla="*/ 1808959 w 1808959"/>
                <a:gd name="connsiteY1" fmla="*/ 2909254 h 2909254"/>
                <a:gd name="connsiteX2" fmla="*/ 1597093 w 1808959"/>
                <a:gd name="connsiteY2" fmla="*/ 2909254 h 2909254"/>
                <a:gd name="connsiteX3" fmla="*/ 0 w 1808959"/>
                <a:gd name="connsiteY3" fmla="*/ 0 h 2909254"/>
                <a:gd name="connsiteX4" fmla="*/ 1808959 w 1808959"/>
                <a:gd name="connsiteY4" fmla="*/ 0 h 2909254"/>
                <a:gd name="connsiteX5" fmla="*/ 1808959 w 1808959"/>
                <a:gd name="connsiteY5" fmla="*/ 1867087 h 2909254"/>
                <a:gd name="connsiteX6" fmla="*/ 1552924 w 1808959"/>
                <a:gd name="connsiteY6" fmla="*/ 2203133 h 2909254"/>
                <a:gd name="connsiteX7" fmla="*/ 220505 w 1808959"/>
                <a:gd name="connsiteY7" fmla="*/ 2909254 h 2909254"/>
                <a:gd name="connsiteX8" fmla="*/ 0 w 1808959"/>
                <a:gd name="connsiteY8" fmla="*/ 2909254 h 290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8959" h="2909254">
                  <a:moveTo>
                    <a:pt x="1808959" y="2723017"/>
                  </a:moveTo>
                  <a:lnTo>
                    <a:pt x="1808959" y="2909254"/>
                  </a:lnTo>
                  <a:lnTo>
                    <a:pt x="1597093" y="2909254"/>
                  </a:lnTo>
                  <a:close/>
                  <a:moveTo>
                    <a:pt x="0" y="0"/>
                  </a:moveTo>
                  <a:lnTo>
                    <a:pt x="1808959" y="0"/>
                  </a:lnTo>
                  <a:lnTo>
                    <a:pt x="1808959" y="1867087"/>
                  </a:lnTo>
                  <a:lnTo>
                    <a:pt x="1552924" y="2203133"/>
                  </a:lnTo>
                  <a:lnTo>
                    <a:pt x="220505" y="2909254"/>
                  </a:lnTo>
                  <a:lnTo>
                    <a:pt x="0" y="2909254"/>
                  </a:lnTo>
                  <a:close/>
                </a:path>
              </a:pathLst>
            </a:custGeom>
          </p:spPr>
        </p:pic>
        <p:sp>
          <p:nvSpPr>
            <p:cNvPr id="253" name="任意多边形: 形状 20"/>
            <p:cNvSpPr/>
            <p:nvPr/>
          </p:nvSpPr>
          <p:spPr>
            <a:xfrm rot="5400000">
              <a:off x="673629" y="1582096"/>
              <a:ext cx="3583107" cy="2687016"/>
            </a:xfrm>
            <a:custGeom>
              <a:avLst/>
              <a:gdLst>
                <a:gd name="connsiteX0" fmla="*/ 0 w 3583107"/>
                <a:gd name="connsiteY0" fmla="*/ 1343509 h 2687016"/>
                <a:gd name="connsiteX1" fmla="*/ 732094 w 3583107"/>
                <a:gd name="connsiteY1" fmla="*/ 1 h 2687016"/>
                <a:gd name="connsiteX2" fmla="*/ 1407363 w 3583107"/>
                <a:gd name="connsiteY2" fmla="*/ 1 h 2687016"/>
                <a:gd name="connsiteX3" fmla="*/ 1407363 w 3583107"/>
                <a:gd name="connsiteY3" fmla="*/ 0 h 2687016"/>
                <a:gd name="connsiteX4" fmla="*/ 2851013 w 3583107"/>
                <a:gd name="connsiteY4" fmla="*/ 0 h 2687016"/>
                <a:gd name="connsiteX5" fmla="*/ 3583107 w 3583107"/>
                <a:gd name="connsiteY5" fmla="*/ 1343508 h 2687016"/>
                <a:gd name="connsiteX6" fmla="*/ 2851013 w 3583107"/>
                <a:gd name="connsiteY6" fmla="*/ 2687016 h 2687016"/>
                <a:gd name="connsiteX7" fmla="*/ 1407363 w 3583107"/>
                <a:gd name="connsiteY7" fmla="*/ 2687016 h 2687016"/>
                <a:gd name="connsiteX8" fmla="*/ 1407363 w 3583107"/>
                <a:gd name="connsiteY8" fmla="*/ 2687016 h 2687016"/>
                <a:gd name="connsiteX9" fmla="*/ 732094 w 3583107"/>
                <a:gd name="connsiteY9" fmla="*/ 2687016 h 268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3107" h="2687016">
                  <a:moveTo>
                    <a:pt x="0" y="1343509"/>
                  </a:moveTo>
                  <a:lnTo>
                    <a:pt x="732094" y="1"/>
                  </a:lnTo>
                  <a:lnTo>
                    <a:pt x="1407363" y="1"/>
                  </a:lnTo>
                  <a:lnTo>
                    <a:pt x="1407363" y="0"/>
                  </a:lnTo>
                  <a:lnTo>
                    <a:pt x="2851013" y="0"/>
                  </a:lnTo>
                  <a:lnTo>
                    <a:pt x="3583107" y="1343508"/>
                  </a:lnTo>
                  <a:lnTo>
                    <a:pt x="2851013" y="2687016"/>
                  </a:lnTo>
                  <a:lnTo>
                    <a:pt x="1407363" y="2687016"/>
                  </a:lnTo>
                  <a:lnTo>
                    <a:pt x="1407363" y="2687016"/>
                  </a:lnTo>
                  <a:lnTo>
                    <a:pt x="732094" y="2687016"/>
                  </a:lnTo>
                  <a:close/>
                </a:path>
              </a:pathLst>
            </a:custGeom>
            <a:noFill/>
            <a:ln w="25400">
              <a:gradFill>
                <a:gsLst>
                  <a:gs pos="0">
                    <a:srgbClr val="2091D0"/>
                  </a:gs>
                  <a:gs pos="100000">
                    <a:srgbClr val="50DAF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sp>
          <p:nvSpPr>
            <p:cNvPr id="254" name="矩形 4"/>
            <p:cNvSpPr/>
            <p:nvPr/>
          </p:nvSpPr>
          <p:spPr>
            <a:xfrm>
              <a:off x="2479849" y="1093246"/>
              <a:ext cx="1361661" cy="3607883"/>
            </a:xfrm>
            <a:custGeom>
              <a:avLst/>
              <a:gdLst>
                <a:gd name="connsiteX0" fmla="*/ 0 w 1381539"/>
                <a:gd name="connsiteY0" fmla="*/ 0 h 2395309"/>
                <a:gd name="connsiteX1" fmla="*/ 1381539 w 1381539"/>
                <a:gd name="connsiteY1" fmla="*/ 0 h 2395309"/>
                <a:gd name="connsiteX2" fmla="*/ 1381539 w 1381539"/>
                <a:gd name="connsiteY2" fmla="*/ 2395309 h 2395309"/>
                <a:gd name="connsiteX3" fmla="*/ 0 w 1381539"/>
                <a:gd name="connsiteY3" fmla="*/ 2395309 h 2395309"/>
                <a:gd name="connsiteX4" fmla="*/ 0 w 1381539"/>
                <a:gd name="connsiteY4" fmla="*/ 0 h 2395309"/>
                <a:gd name="connsiteX0-1" fmla="*/ 0 w 1381539"/>
                <a:gd name="connsiteY0-2" fmla="*/ 0 h 2395309"/>
                <a:gd name="connsiteX1-3" fmla="*/ 1381539 w 1381539"/>
                <a:gd name="connsiteY1-4" fmla="*/ 0 h 2395309"/>
                <a:gd name="connsiteX2-5" fmla="*/ 1381539 w 1381539"/>
                <a:gd name="connsiteY2-6" fmla="*/ 1649874 h 2395309"/>
                <a:gd name="connsiteX3-7" fmla="*/ 0 w 1381539"/>
                <a:gd name="connsiteY3-8" fmla="*/ 2395309 h 2395309"/>
                <a:gd name="connsiteX4-9" fmla="*/ 0 w 1381539"/>
                <a:gd name="connsiteY4-10" fmla="*/ 0 h 2395309"/>
                <a:gd name="connsiteX0-11" fmla="*/ 0 w 1381539"/>
                <a:gd name="connsiteY0-12" fmla="*/ 0 h 2415187"/>
                <a:gd name="connsiteX1-13" fmla="*/ 1381539 w 1381539"/>
                <a:gd name="connsiteY1-14" fmla="*/ 0 h 2415187"/>
                <a:gd name="connsiteX2-15" fmla="*/ 1381539 w 1381539"/>
                <a:gd name="connsiteY2-16" fmla="*/ 1649874 h 2415187"/>
                <a:gd name="connsiteX3-17" fmla="*/ 0 w 1381539"/>
                <a:gd name="connsiteY3-18" fmla="*/ 2415187 h 2415187"/>
                <a:gd name="connsiteX4-19" fmla="*/ 0 w 1381539"/>
                <a:gd name="connsiteY4-20" fmla="*/ 0 h 2415187"/>
                <a:gd name="connsiteX0-21" fmla="*/ 0 w 1391478"/>
                <a:gd name="connsiteY0-22" fmla="*/ 407504 h 2822691"/>
                <a:gd name="connsiteX1-23" fmla="*/ 1391478 w 1391478"/>
                <a:gd name="connsiteY1-24" fmla="*/ 0 h 2822691"/>
                <a:gd name="connsiteX2-25" fmla="*/ 1381539 w 1391478"/>
                <a:gd name="connsiteY2-26" fmla="*/ 2057378 h 2822691"/>
                <a:gd name="connsiteX3-27" fmla="*/ 0 w 1391478"/>
                <a:gd name="connsiteY3-28" fmla="*/ 2822691 h 2822691"/>
                <a:gd name="connsiteX4-29" fmla="*/ 0 w 1391478"/>
                <a:gd name="connsiteY4-30" fmla="*/ 407504 h 2822691"/>
                <a:gd name="connsiteX0-31" fmla="*/ 49696 w 1391478"/>
                <a:gd name="connsiteY0-32" fmla="*/ 0 h 3607883"/>
                <a:gd name="connsiteX1-33" fmla="*/ 1391478 w 1391478"/>
                <a:gd name="connsiteY1-34" fmla="*/ 785192 h 3607883"/>
                <a:gd name="connsiteX2-35" fmla="*/ 1381539 w 1391478"/>
                <a:gd name="connsiteY2-36" fmla="*/ 2842570 h 3607883"/>
                <a:gd name="connsiteX3-37" fmla="*/ 0 w 1391478"/>
                <a:gd name="connsiteY3-38" fmla="*/ 3607883 h 3607883"/>
                <a:gd name="connsiteX4-39" fmla="*/ 49696 w 1391478"/>
                <a:gd name="connsiteY4-40" fmla="*/ 0 h 3607883"/>
                <a:gd name="connsiteX0-41" fmla="*/ 49696 w 1391478"/>
                <a:gd name="connsiteY0-42" fmla="*/ 0 h 3607883"/>
                <a:gd name="connsiteX1-43" fmla="*/ 1391478 w 1391478"/>
                <a:gd name="connsiteY1-44" fmla="*/ 785192 h 3607883"/>
                <a:gd name="connsiteX2-45" fmla="*/ 1371600 w 1391478"/>
                <a:gd name="connsiteY2-46" fmla="*/ 2872387 h 3607883"/>
                <a:gd name="connsiteX3-47" fmla="*/ 0 w 1391478"/>
                <a:gd name="connsiteY3-48" fmla="*/ 3607883 h 3607883"/>
                <a:gd name="connsiteX4-49" fmla="*/ 49696 w 1391478"/>
                <a:gd name="connsiteY4-50" fmla="*/ 0 h 3607883"/>
                <a:gd name="connsiteX0-51" fmla="*/ 19879 w 1361661"/>
                <a:gd name="connsiteY0-52" fmla="*/ 0 h 3607883"/>
                <a:gd name="connsiteX1-53" fmla="*/ 1361661 w 1361661"/>
                <a:gd name="connsiteY1-54" fmla="*/ 785192 h 3607883"/>
                <a:gd name="connsiteX2-55" fmla="*/ 1341783 w 1361661"/>
                <a:gd name="connsiteY2-56" fmla="*/ 2872387 h 3607883"/>
                <a:gd name="connsiteX3-57" fmla="*/ 0 w 1361661"/>
                <a:gd name="connsiteY3-58" fmla="*/ 3607883 h 3607883"/>
                <a:gd name="connsiteX4-59" fmla="*/ 19879 w 1361661"/>
                <a:gd name="connsiteY4-60" fmla="*/ 0 h 3607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1661" h="3607883">
                  <a:moveTo>
                    <a:pt x="19879" y="0"/>
                  </a:moveTo>
                  <a:lnTo>
                    <a:pt x="1361661" y="785192"/>
                  </a:lnTo>
                  <a:lnTo>
                    <a:pt x="1341783" y="2872387"/>
                  </a:lnTo>
                  <a:lnTo>
                    <a:pt x="0" y="3607883"/>
                  </a:lnTo>
                  <a:lnTo>
                    <a:pt x="19879" y="0"/>
                  </a:lnTo>
                  <a:close/>
                </a:path>
              </a:pathLst>
            </a:custGeom>
            <a:gradFill flip="none" rotWithShape="1">
              <a:gsLst>
                <a:gs pos="0">
                  <a:srgbClr val="6BBDED"/>
                </a:gs>
                <a:gs pos="64000">
                  <a:srgbClr val="50DAF5">
                    <a:alpha val="0"/>
                  </a:srgbClr>
                </a:gs>
                <a:gs pos="29000">
                  <a:srgbClr val="A19BC0">
                    <a:alpha val="3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sp>
          <p:nvSpPr>
            <p:cNvPr id="255" name="文本框 254"/>
            <p:cNvSpPr txBox="1"/>
            <p:nvPr/>
          </p:nvSpPr>
          <p:spPr>
            <a:xfrm>
              <a:off x="1181309" y="1577013"/>
              <a:ext cx="1667269" cy="451017"/>
            </a:xfrm>
            <a:prstGeom prst="rect">
              <a:avLst/>
            </a:prstGeom>
            <a:noFill/>
          </p:spPr>
          <p:txBody>
            <a:bodyPr wrap="square" rtlCol="0">
              <a:spAutoFit/>
              <a:scene3d>
                <a:camera prst="isometricRightUp"/>
                <a:lightRig rig="threePt" dir="t"/>
              </a:scene3d>
            </a:bodyPr>
            <a:lstStyle/>
            <a:p>
              <a:endParaRPr lang="en-US" altLang="zh-CN" sz="2400" dirty="0">
                <a:solidFill>
                  <a:schemeClr val="tx1">
                    <a:lumMod val="65000"/>
                    <a:lumOff val="35000"/>
                  </a:schemeClr>
                </a:solidFill>
                <a:cs typeface="+mn-ea"/>
                <a:sym typeface="+mn-lt"/>
              </a:endParaRPr>
            </a:p>
          </p:txBody>
        </p:sp>
        <p:sp>
          <p:nvSpPr>
            <p:cNvPr id="256" name="文本框 255"/>
            <p:cNvSpPr txBox="1"/>
            <p:nvPr/>
          </p:nvSpPr>
          <p:spPr>
            <a:xfrm>
              <a:off x="1075223" y="2053350"/>
              <a:ext cx="1667269" cy="360814"/>
            </a:xfrm>
            <a:prstGeom prst="rect">
              <a:avLst/>
            </a:prstGeom>
            <a:noFill/>
          </p:spPr>
          <p:txBody>
            <a:bodyPr wrap="square" rtlCol="0">
              <a:spAutoFit/>
              <a:scene3d>
                <a:camera prst="isometricRightUp"/>
                <a:lightRig rig="threePt" dir="t"/>
              </a:scene3d>
            </a:bodyPr>
            <a:lstStyle/>
            <a:p>
              <a:endParaRPr lang="en-US" altLang="zh-CN" dirty="0">
                <a:solidFill>
                  <a:schemeClr val="tx1">
                    <a:lumMod val="65000"/>
                    <a:lumOff val="35000"/>
                  </a:schemeClr>
                </a:solidFill>
                <a:cs typeface="+mn-ea"/>
                <a:sym typeface="+mn-lt"/>
              </a:endParaRPr>
            </a:p>
          </p:txBody>
        </p:sp>
        <p:sp>
          <p:nvSpPr>
            <p:cNvPr id="257" name="文本框 256"/>
            <p:cNvSpPr txBox="1"/>
            <p:nvPr/>
          </p:nvSpPr>
          <p:spPr>
            <a:xfrm rot="181632">
              <a:off x="1168147" y="3914179"/>
              <a:ext cx="1301939" cy="451017"/>
            </a:xfrm>
            <a:prstGeom prst="rect">
              <a:avLst/>
            </a:prstGeom>
            <a:noFill/>
          </p:spPr>
          <p:txBody>
            <a:bodyPr wrap="square" rtlCol="0">
              <a:spAutoFit/>
              <a:scene3d>
                <a:camera prst="isometricOffAxis2Left">
                  <a:rot lat="2283013" lon="1690168" rev="21098252"/>
                </a:camera>
                <a:lightRig rig="threePt" dir="t"/>
              </a:scene3d>
            </a:bodyPr>
            <a:lstStyle/>
            <a:p>
              <a:pPr algn="ctr"/>
              <a:r>
                <a:rPr lang="zh-CN" altLang="en-US" sz="800" dirty="0">
                  <a:solidFill>
                    <a:schemeClr val="tx1">
                      <a:lumMod val="65000"/>
                      <a:lumOff val="35000"/>
                    </a:schemeClr>
                  </a:solidFill>
                  <a:cs typeface="+mn-ea"/>
                  <a:sym typeface="+mn-lt"/>
                </a:rPr>
                <a:t>选中人物图片→图片格式→更改图片，选择所需图片即可更改</a:t>
              </a:r>
              <a:endParaRPr lang="zh-CN" altLang="en-US" sz="800" dirty="0">
                <a:solidFill>
                  <a:schemeClr val="tx1">
                    <a:lumMod val="65000"/>
                    <a:lumOff val="35000"/>
                  </a:schemeClr>
                </a:solidFill>
                <a:cs typeface="+mn-ea"/>
                <a:sym typeface="+mn-lt"/>
              </a:endParaRPr>
            </a:p>
          </p:txBody>
        </p:sp>
        <p:cxnSp>
          <p:nvCxnSpPr>
            <p:cNvPr id="258" name="直接连接符 257"/>
            <p:cNvCxnSpPr/>
            <p:nvPr/>
          </p:nvCxnSpPr>
          <p:spPr>
            <a:xfrm flipV="1">
              <a:off x="1388768" y="2047785"/>
              <a:ext cx="971550" cy="542925"/>
            </a:xfrm>
            <a:prstGeom prst="line">
              <a:avLst/>
            </a:prstGeom>
            <a:ln>
              <a:gradFill>
                <a:gsLst>
                  <a:gs pos="0">
                    <a:srgbClr val="DE6B97"/>
                  </a:gs>
                  <a:gs pos="100000">
                    <a:srgbClr val="50DAF5"/>
                  </a:gs>
                </a:gsLst>
                <a:lin ang="5400000" scaled="1"/>
              </a:gradFill>
            </a:ln>
          </p:spPr>
          <p:style>
            <a:lnRef idx="1">
              <a:schemeClr val="accent1"/>
            </a:lnRef>
            <a:fillRef idx="0">
              <a:schemeClr val="accent1"/>
            </a:fillRef>
            <a:effectRef idx="0">
              <a:schemeClr val="accent1"/>
            </a:effectRef>
            <a:fontRef idx="minor">
              <a:schemeClr val="tx1"/>
            </a:fontRef>
          </p:style>
        </p:cxnSp>
        <p:sp>
          <p:nvSpPr>
            <p:cNvPr id="259" name="文本框 258"/>
            <p:cNvSpPr txBox="1"/>
            <p:nvPr/>
          </p:nvSpPr>
          <p:spPr>
            <a:xfrm>
              <a:off x="2398418" y="3900636"/>
              <a:ext cx="1667269" cy="451017"/>
            </a:xfrm>
            <a:prstGeom prst="rect">
              <a:avLst/>
            </a:prstGeom>
            <a:noFill/>
          </p:spPr>
          <p:txBody>
            <a:bodyPr wrap="square" rtlCol="0">
              <a:spAutoFit/>
              <a:scene3d>
                <a:camera prst="isometricRightUp"/>
                <a:lightRig rig="threePt" dir="t"/>
              </a:scene3d>
            </a:bodyPr>
            <a:lstStyle/>
            <a:p>
              <a:r>
                <a:rPr lang="en-US" altLang="zh-CN" sz="2400" dirty="0">
                  <a:solidFill>
                    <a:schemeClr val="tx1">
                      <a:lumMod val="65000"/>
                      <a:lumOff val="35000"/>
                    </a:schemeClr>
                  </a:solidFill>
                  <a:cs typeface="+mn-ea"/>
                  <a:sym typeface="+mn-lt"/>
                </a:rPr>
                <a:t>Job Name</a:t>
              </a:r>
              <a:endParaRPr lang="en-US" altLang="zh-CN" sz="2400" dirty="0">
                <a:solidFill>
                  <a:schemeClr val="tx1">
                    <a:lumMod val="65000"/>
                    <a:lumOff val="35000"/>
                  </a:schemeClr>
                </a:solidFill>
                <a:cs typeface="+mn-ea"/>
                <a:sym typeface="+mn-lt"/>
              </a:endParaRPr>
            </a:p>
          </p:txBody>
        </p:sp>
        <p:pic>
          <p:nvPicPr>
            <p:cNvPr id="260" name="图片 259"/>
            <p:cNvPicPr>
              <a:picLocks noChangeAspect="1"/>
            </p:cNvPicPr>
            <p:nvPr/>
          </p:nvPicPr>
          <p:blipFill>
            <a:blip r:embed="rId3"/>
            <a:srcRect/>
            <a:stretch>
              <a:fillRect/>
            </a:stretch>
          </p:blipFill>
          <p:spPr>
            <a:xfrm>
              <a:off x="4097282" y="4956109"/>
              <a:ext cx="58328" cy="15892"/>
            </a:xfrm>
            <a:custGeom>
              <a:avLst/>
              <a:gdLst>
                <a:gd name="connsiteX0" fmla="*/ 0 w 58328"/>
                <a:gd name="connsiteY0" fmla="*/ 0 h 15892"/>
                <a:gd name="connsiteX1" fmla="*/ 58328 w 58328"/>
                <a:gd name="connsiteY1" fmla="*/ 0 h 15892"/>
                <a:gd name="connsiteX2" fmla="*/ 29164 w 58328"/>
                <a:gd name="connsiteY2" fmla="*/ 15892 h 15892"/>
                <a:gd name="connsiteX3" fmla="*/ 0 w 58328"/>
                <a:gd name="connsiteY3" fmla="*/ 0 h 15892"/>
              </a:gdLst>
              <a:ahLst/>
              <a:cxnLst>
                <a:cxn ang="0">
                  <a:pos x="connsiteX0" y="connsiteY0"/>
                </a:cxn>
                <a:cxn ang="0">
                  <a:pos x="connsiteX1" y="connsiteY1"/>
                </a:cxn>
                <a:cxn ang="0">
                  <a:pos x="connsiteX2" y="connsiteY2"/>
                </a:cxn>
                <a:cxn ang="0">
                  <a:pos x="connsiteX3" y="connsiteY3"/>
                </a:cxn>
              </a:cxnLst>
              <a:rect l="l" t="t" r="r" b="b"/>
              <a:pathLst>
                <a:path w="58328" h="15892">
                  <a:moveTo>
                    <a:pt x="0" y="0"/>
                  </a:moveTo>
                  <a:lnTo>
                    <a:pt x="58328" y="0"/>
                  </a:lnTo>
                  <a:lnTo>
                    <a:pt x="29164" y="15892"/>
                  </a:lnTo>
                  <a:lnTo>
                    <a:pt x="0" y="0"/>
                  </a:lnTo>
                  <a:close/>
                </a:path>
              </a:pathLst>
            </a:custGeom>
          </p:spPr>
        </p:pic>
      </p:grpSp>
      <p:grpSp>
        <p:nvGrpSpPr>
          <p:cNvPr id="261" name="组合 260"/>
          <p:cNvGrpSpPr/>
          <p:nvPr/>
        </p:nvGrpSpPr>
        <p:grpSpPr>
          <a:xfrm>
            <a:off x="8604305" y="1336123"/>
            <a:ext cx="3144299" cy="4531739"/>
            <a:chOff x="6438465" y="1133061"/>
            <a:chExt cx="2358224" cy="3398804"/>
          </a:xfrm>
        </p:grpSpPr>
        <p:pic>
          <p:nvPicPr>
            <p:cNvPr id="262" name="图片 261"/>
            <p:cNvPicPr>
              <a:picLocks noChangeAspect="1"/>
            </p:cNvPicPr>
            <p:nvPr/>
          </p:nvPicPr>
          <p:blipFill>
            <a:blip r:embed="rId4" cstate="screen"/>
            <a:srcRect/>
            <a:stretch>
              <a:fillRect/>
            </a:stretch>
          </p:blipFill>
          <p:spPr>
            <a:xfrm>
              <a:off x="7169129" y="1517578"/>
              <a:ext cx="1487580" cy="3014287"/>
            </a:xfrm>
            <a:custGeom>
              <a:avLst/>
              <a:gdLst>
                <a:gd name="connsiteX0" fmla="*/ 0 w 1487580"/>
                <a:gd name="connsiteY0" fmla="*/ 0 h 3014287"/>
                <a:gd name="connsiteX1" fmla="*/ 1487580 w 1487580"/>
                <a:gd name="connsiteY1" fmla="*/ 0 h 3014287"/>
                <a:gd name="connsiteX2" fmla="*/ 1487580 w 1487580"/>
                <a:gd name="connsiteY2" fmla="*/ 1724875 h 3014287"/>
                <a:gd name="connsiteX3" fmla="*/ 1365271 w 1487580"/>
                <a:gd name="connsiteY3" fmla="*/ 1787597 h 3014287"/>
                <a:gd name="connsiteX4" fmla="*/ 327046 w 1487580"/>
                <a:gd name="connsiteY4" fmla="*/ 2368622 h 3014287"/>
                <a:gd name="connsiteX5" fmla="*/ 165121 w 1487580"/>
                <a:gd name="connsiteY5" fmla="*/ 2263847 h 3014287"/>
                <a:gd name="connsiteX6" fmla="*/ 136546 w 1487580"/>
                <a:gd name="connsiteY6" fmla="*/ 2911547 h 3014287"/>
                <a:gd name="connsiteX7" fmla="*/ 201545 w 1487580"/>
                <a:gd name="connsiteY7" fmla="*/ 3014287 h 3014287"/>
                <a:gd name="connsiteX8" fmla="*/ 0 w 1487580"/>
                <a:gd name="connsiteY8" fmla="*/ 3014287 h 30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7580" h="3014287">
                  <a:moveTo>
                    <a:pt x="0" y="0"/>
                  </a:moveTo>
                  <a:lnTo>
                    <a:pt x="1487580" y="0"/>
                  </a:lnTo>
                  <a:lnTo>
                    <a:pt x="1487580" y="1724875"/>
                  </a:lnTo>
                  <a:lnTo>
                    <a:pt x="1365271" y="1787597"/>
                  </a:lnTo>
                  <a:lnTo>
                    <a:pt x="327046" y="2368622"/>
                  </a:lnTo>
                  <a:lnTo>
                    <a:pt x="165121" y="2263847"/>
                  </a:lnTo>
                  <a:lnTo>
                    <a:pt x="136546" y="2911547"/>
                  </a:lnTo>
                  <a:lnTo>
                    <a:pt x="201545" y="3014287"/>
                  </a:lnTo>
                  <a:lnTo>
                    <a:pt x="0" y="3014287"/>
                  </a:lnTo>
                  <a:close/>
                </a:path>
              </a:pathLst>
            </a:custGeom>
          </p:spPr>
        </p:pic>
        <p:grpSp>
          <p:nvGrpSpPr>
            <p:cNvPr id="263" name="组合 262"/>
            <p:cNvGrpSpPr/>
            <p:nvPr/>
          </p:nvGrpSpPr>
          <p:grpSpPr>
            <a:xfrm>
              <a:off x="6438465" y="1133061"/>
              <a:ext cx="2358224" cy="2938942"/>
              <a:chOff x="1075223" y="1133061"/>
              <a:chExt cx="3080387" cy="3838940"/>
            </a:xfrm>
          </p:grpSpPr>
          <p:sp>
            <p:nvSpPr>
              <p:cNvPr id="264" name="矩形 4"/>
              <p:cNvSpPr/>
              <p:nvPr/>
            </p:nvSpPr>
            <p:spPr>
              <a:xfrm flipH="1" flipV="1">
                <a:off x="1108425" y="1155322"/>
                <a:ext cx="1361661" cy="3607883"/>
              </a:xfrm>
              <a:custGeom>
                <a:avLst/>
                <a:gdLst>
                  <a:gd name="connsiteX0" fmla="*/ 0 w 1381539"/>
                  <a:gd name="connsiteY0" fmla="*/ 0 h 2395309"/>
                  <a:gd name="connsiteX1" fmla="*/ 1381539 w 1381539"/>
                  <a:gd name="connsiteY1" fmla="*/ 0 h 2395309"/>
                  <a:gd name="connsiteX2" fmla="*/ 1381539 w 1381539"/>
                  <a:gd name="connsiteY2" fmla="*/ 2395309 h 2395309"/>
                  <a:gd name="connsiteX3" fmla="*/ 0 w 1381539"/>
                  <a:gd name="connsiteY3" fmla="*/ 2395309 h 2395309"/>
                  <a:gd name="connsiteX4" fmla="*/ 0 w 1381539"/>
                  <a:gd name="connsiteY4" fmla="*/ 0 h 2395309"/>
                  <a:gd name="connsiteX0-1" fmla="*/ 0 w 1381539"/>
                  <a:gd name="connsiteY0-2" fmla="*/ 0 h 2395309"/>
                  <a:gd name="connsiteX1-3" fmla="*/ 1381539 w 1381539"/>
                  <a:gd name="connsiteY1-4" fmla="*/ 0 h 2395309"/>
                  <a:gd name="connsiteX2-5" fmla="*/ 1381539 w 1381539"/>
                  <a:gd name="connsiteY2-6" fmla="*/ 1649874 h 2395309"/>
                  <a:gd name="connsiteX3-7" fmla="*/ 0 w 1381539"/>
                  <a:gd name="connsiteY3-8" fmla="*/ 2395309 h 2395309"/>
                  <a:gd name="connsiteX4-9" fmla="*/ 0 w 1381539"/>
                  <a:gd name="connsiteY4-10" fmla="*/ 0 h 2395309"/>
                  <a:gd name="connsiteX0-11" fmla="*/ 0 w 1381539"/>
                  <a:gd name="connsiteY0-12" fmla="*/ 0 h 2415187"/>
                  <a:gd name="connsiteX1-13" fmla="*/ 1381539 w 1381539"/>
                  <a:gd name="connsiteY1-14" fmla="*/ 0 h 2415187"/>
                  <a:gd name="connsiteX2-15" fmla="*/ 1381539 w 1381539"/>
                  <a:gd name="connsiteY2-16" fmla="*/ 1649874 h 2415187"/>
                  <a:gd name="connsiteX3-17" fmla="*/ 0 w 1381539"/>
                  <a:gd name="connsiteY3-18" fmla="*/ 2415187 h 2415187"/>
                  <a:gd name="connsiteX4-19" fmla="*/ 0 w 1381539"/>
                  <a:gd name="connsiteY4-20" fmla="*/ 0 h 2415187"/>
                  <a:gd name="connsiteX0-21" fmla="*/ 0 w 1391478"/>
                  <a:gd name="connsiteY0-22" fmla="*/ 407504 h 2822691"/>
                  <a:gd name="connsiteX1-23" fmla="*/ 1391478 w 1391478"/>
                  <a:gd name="connsiteY1-24" fmla="*/ 0 h 2822691"/>
                  <a:gd name="connsiteX2-25" fmla="*/ 1381539 w 1391478"/>
                  <a:gd name="connsiteY2-26" fmla="*/ 2057378 h 2822691"/>
                  <a:gd name="connsiteX3-27" fmla="*/ 0 w 1391478"/>
                  <a:gd name="connsiteY3-28" fmla="*/ 2822691 h 2822691"/>
                  <a:gd name="connsiteX4-29" fmla="*/ 0 w 1391478"/>
                  <a:gd name="connsiteY4-30" fmla="*/ 407504 h 2822691"/>
                  <a:gd name="connsiteX0-31" fmla="*/ 49696 w 1391478"/>
                  <a:gd name="connsiteY0-32" fmla="*/ 0 h 3607883"/>
                  <a:gd name="connsiteX1-33" fmla="*/ 1391478 w 1391478"/>
                  <a:gd name="connsiteY1-34" fmla="*/ 785192 h 3607883"/>
                  <a:gd name="connsiteX2-35" fmla="*/ 1381539 w 1391478"/>
                  <a:gd name="connsiteY2-36" fmla="*/ 2842570 h 3607883"/>
                  <a:gd name="connsiteX3-37" fmla="*/ 0 w 1391478"/>
                  <a:gd name="connsiteY3-38" fmla="*/ 3607883 h 3607883"/>
                  <a:gd name="connsiteX4-39" fmla="*/ 49696 w 1391478"/>
                  <a:gd name="connsiteY4-40" fmla="*/ 0 h 3607883"/>
                  <a:gd name="connsiteX0-41" fmla="*/ 49696 w 1391478"/>
                  <a:gd name="connsiteY0-42" fmla="*/ 0 h 3607883"/>
                  <a:gd name="connsiteX1-43" fmla="*/ 1391478 w 1391478"/>
                  <a:gd name="connsiteY1-44" fmla="*/ 785192 h 3607883"/>
                  <a:gd name="connsiteX2-45" fmla="*/ 1371600 w 1391478"/>
                  <a:gd name="connsiteY2-46" fmla="*/ 2872387 h 3607883"/>
                  <a:gd name="connsiteX3-47" fmla="*/ 0 w 1391478"/>
                  <a:gd name="connsiteY3-48" fmla="*/ 3607883 h 3607883"/>
                  <a:gd name="connsiteX4-49" fmla="*/ 49696 w 1391478"/>
                  <a:gd name="connsiteY4-50" fmla="*/ 0 h 3607883"/>
                  <a:gd name="connsiteX0-51" fmla="*/ 19879 w 1361661"/>
                  <a:gd name="connsiteY0-52" fmla="*/ 0 h 3607883"/>
                  <a:gd name="connsiteX1-53" fmla="*/ 1361661 w 1361661"/>
                  <a:gd name="connsiteY1-54" fmla="*/ 785192 h 3607883"/>
                  <a:gd name="connsiteX2-55" fmla="*/ 1341783 w 1361661"/>
                  <a:gd name="connsiteY2-56" fmla="*/ 2872387 h 3607883"/>
                  <a:gd name="connsiteX3-57" fmla="*/ 0 w 1361661"/>
                  <a:gd name="connsiteY3-58" fmla="*/ 3607883 h 3607883"/>
                  <a:gd name="connsiteX4-59" fmla="*/ 19879 w 1361661"/>
                  <a:gd name="connsiteY4-60" fmla="*/ 0 h 3607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1661" h="3607883">
                    <a:moveTo>
                      <a:pt x="19879" y="0"/>
                    </a:moveTo>
                    <a:lnTo>
                      <a:pt x="1361661" y="785192"/>
                    </a:lnTo>
                    <a:lnTo>
                      <a:pt x="1341783" y="2872387"/>
                    </a:lnTo>
                    <a:lnTo>
                      <a:pt x="0" y="3607883"/>
                    </a:lnTo>
                    <a:lnTo>
                      <a:pt x="19879" y="0"/>
                    </a:lnTo>
                    <a:close/>
                  </a:path>
                </a:pathLst>
              </a:custGeom>
              <a:gradFill flip="none" rotWithShape="1">
                <a:gsLst>
                  <a:gs pos="0">
                    <a:srgbClr val="6BBDED"/>
                  </a:gs>
                  <a:gs pos="64000">
                    <a:srgbClr val="50DAF5">
                      <a:alpha val="0"/>
                    </a:srgbClr>
                  </a:gs>
                  <a:gs pos="29000">
                    <a:srgbClr val="ADCCF5">
                      <a:alpha val="33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sp>
            <p:nvSpPr>
              <p:cNvPr id="265" name="任意多边形: 形状 99"/>
              <p:cNvSpPr/>
              <p:nvPr/>
            </p:nvSpPr>
            <p:spPr>
              <a:xfrm rot="5400000">
                <a:off x="673629" y="1582096"/>
                <a:ext cx="3583107" cy="2687016"/>
              </a:xfrm>
              <a:custGeom>
                <a:avLst/>
                <a:gdLst>
                  <a:gd name="connsiteX0" fmla="*/ 0 w 3583107"/>
                  <a:gd name="connsiteY0" fmla="*/ 1343509 h 2687016"/>
                  <a:gd name="connsiteX1" fmla="*/ 732094 w 3583107"/>
                  <a:gd name="connsiteY1" fmla="*/ 1 h 2687016"/>
                  <a:gd name="connsiteX2" fmla="*/ 1407363 w 3583107"/>
                  <a:gd name="connsiteY2" fmla="*/ 1 h 2687016"/>
                  <a:gd name="connsiteX3" fmla="*/ 1407363 w 3583107"/>
                  <a:gd name="connsiteY3" fmla="*/ 0 h 2687016"/>
                  <a:gd name="connsiteX4" fmla="*/ 2851013 w 3583107"/>
                  <a:gd name="connsiteY4" fmla="*/ 0 h 2687016"/>
                  <a:gd name="connsiteX5" fmla="*/ 3583107 w 3583107"/>
                  <a:gd name="connsiteY5" fmla="*/ 1343508 h 2687016"/>
                  <a:gd name="connsiteX6" fmla="*/ 2851013 w 3583107"/>
                  <a:gd name="connsiteY6" fmla="*/ 2687016 h 2687016"/>
                  <a:gd name="connsiteX7" fmla="*/ 1407363 w 3583107"/>
                  <a:gd name="connsiteY7" fmla="*/ 2687016 h 2687016"/>
                  <a:gd name="connsiteX8" fmla="*/ 1407363 w 3583107"/>
                  <a:gd name="connsiteY8" fmla="*/ 2687016 h 2687016"/>
                  <a:gd name="connsiteX9" fmla="*/ 732094 w 3583107"/>
                  <a:gd name="connsiteY9" fmla="*/ 2687016 h 2687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3107" h="2687016">
                    <a:moveTo>
                      <a:pt x="0" y="1343509"/>
                    </a:moveTo>
                    <a:lnTo>
                      <a:pt x="732094" y="1"/>
                    </a:lnTo>
                    <a:lnTo>
                      <a:pt x="1407363" y="1"/>
                    </a:lnTo>
                    <a:lnTo>
                      <a:pt x="1407363" y="0"/>
                    </a:lnTo>
                    <a:lnTo>
                      <a:pt x="2851013" y="0"/>
                    </a:lnTo>
                    <a:lnTo>
                      <a:pt x="3583107" y="1343508"/>
                    </a:lnTo>
                    <a:lnTo>
                      <a:pt x="2851013" y="2687016"/>
                    </a:lnTo>
                    <a:lnTo>
                      <a:pt x="1407363" y="2687016"/>
                    </a:lnTo>
                    <a:lnTo>
                      <a:pt x="1407363" y="2687016"/>
                    </a:lnTo>
                    <a:lnTo>
                      <a:pt x="732094" y="2687016"/>
                    </a:lnTo>
                    <a:close/>
                  </a:path>
                </a:pathLst>
              </a:custGeom>
              <a:noFill/>
              <a:ln w="25400">
                <a:gradFill>
                  <a:gsLst>
                    <a:gs pos="0">
                      <a:srgbClr val="2091D0"/>
                    </a:gs>
                    <a:gs pos="100000">
                      <a:srgbClr val="50DAF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sp>
            <p:nvSpPr>
              <p:cNvPr id="266" name="矩形 4"/>
              <p:cNvSpPr/>
              <p:nvPr/>
            </p:nvSpPr>
            <p:spPr>
              <a:xfrm>
                <a:off x="2479850" y="1133061"/>
                <a:ext cx="1361661" cy="3607883"/>
              </a:xfrm>
              <a:custGeom>
                <a:avLst/>
                <a:gdLst>
                  <a:gd name="connsiteX0" fmla="*/ 0 w 1381539"/>
                  <a:gd name="connsiteY0" fmla="*/ 0 h 2395309"/>
                  <a:gd name="connsiteX1" fmla="*/ 1381539 w 1381539"/>
                  <a:gd name="connsiteY1" fmla="*/ 0 h 2395309"/>
                  <a:gd name="connsiteX2" fmla="*/ 1381539 w 1381539"/>
                  <a:gd name="connsiteY2" fmla="*/ 2395309 h 2395309"/>
                  <a:gd name="connsiteX3" fmla="*/ 0 w 1381539"/>
                  <a:gd name="connsiteY3" fmla="*/ 2395309 h 2395309"/>
                  <a:gd name="connsiteX4" fmla="*/ 0 w 1381539"/>
                  <a:gd name="connsiteY4" fmla="*/ 0 h 2395309"/>
                  <a:gd name="connsiteX0-1" fmla="*/ 0 w 1381539"/>
                  <a:gd name="connsiteY0-2" fmla="*/ 0 h 2395309"/>
                  <a:gd name="connsiteX1-3" fmla="*/ 1381539 w 1381539"/>
                  <a:gd name="connsiteY1-4" fmla="*/ 0 h 2395309"/>
                  <a:gd name="connsiteX2-5" fmla="*/ 1381539 w 1381539"/>
                  <a:gd name="connsiteY2-6" fmla="*/ 1649874 h 2395309"/>
                  <a:gd name="connsiteX3-7" fmla="*/ 0 w 1381539"/>
                  <a:gd name="connsiteY3-8" fmla="*/ 2395309 h 2395309"/>
                  <a:gd name="connsiteX4-9" fmla="*/ 0 w 1381539"/>
                  <a:gd name="connsiteY4-10" fmla="*/ 0 h 2395309"/>
                  <a:gd name="connsiteX0-11" fmla="*/ 0 w 1381539"/>
                  <a:gd name="connsiteY0-12" fmla="*/ 0 h 2415187"/>
                  <a:gd name="connsiteX1-13" fmla="*/ 1381539 w 1381539"/>
                  <a:gd name="connsiteY1-14" fmla="*/ 0 h 2415187"/>
                  <a:gd name="connsiteX2-15" fmla="*/ 1381539 w 1381539"/>
                  <a:gd name="connsiteY2-16" fmla="*/ 1649874 h 2415187"/>
                  <a:gd name="connsiteX3-17" fmla="*/ 0 w 1381539"/>
                  <a:gd name="connsiteY3-18" fmla="*/ 2415187 h 2415187"/>
                  <a:gd name="connsiteX4-19" fmla="*/ 0 w 1381539"/>
                  <a:gd name="connsiteY4-20" fmla="*/ 0 h 2415187"/>
                  <a:gd name="connsiteX0-21" fmla="*/ 0 w 1391478"/>
                  <a:gd name="connsiteY0-22" fmla="*/ 407504 h 2822691"/>
                  <a:gd name="connsiteX1-23" fmla="*/ 1391478 w 1391478"/>
                  <a:gd name="connsiteY1-24" fmla="*/ 0 h 2822691"/>
                  <a:gd name="connsiteX2-25" fmla="*/ 1381539 w 1391478"/>
                  <a:gd name="connsiteY2-26" fmla="*/ 2057378 h 2822691"/>
                  <a:gd name="connsiteX3-27" fmla="*/ 0 w 1391478"/>
                  <a:gd name="connsiteY3-28" fmla="*/ 2822691 h 2822691"/>
                  <a:gd name="connsiteX4-29" fmla="*/ 0 w 1391478"/>
                  <a:gd name="connsiteY4-30" fmla="*/ 407504 h 2822691"/>
                  <a:gd name="connsiteX0-31" fmla="*/ 49696 w 1391478"/>
                  <a:gd name="connsiteY0-32" fmla="*/ 0 h 3607883"/>
                  <a:gd name="connsiteX1-33" fmla="*/ 1391478 w 1391478"/>
                  <a:gd name="connsiteY1-34" fmla="*/ 785192 h 3607883"/>
                  <a:gd name="connsiteX2-35" fmla="*/ 1381539 w 1391478"/>
                  <a:gd name="connsiteY2-36" fmla="*/ 2842570 h 3607883"/>
                  <a:gd name="connsiteX3-37" fmla="*/ 0 w 1391478"/>
                  <a:gd name="connsiteY3-38" fmla="*/ 3607883 h 3607883"/>
                  <a:gd name="connsiteX4-39" fmla="*/ 49696 w 1391478"/>
                  <a:gd name="connsiteY4-40" fmla="*/ 0 h 3607883"/>
                  <a:gd name="connsiteX0-41" fmla="*/ 49696 w 1391478"/>
                  <a:gd name="connsiteY0-42" fmla="*/ 0 h 3607883"/>
                  <a:gd name="connsiteX1-43" fmla="*/ 1391478 w 1391478"/>
                  <a:gd name="connsiteY1-44" fmla="*/ 785192 h 3607883"/>
                  <a:gd name="connsiteX2-45" fmla="*/ 1371600 w 1391478"/>
                  <a:gd name="connsiteY2-46" fmla="*/ 2872387 h 3607883"/>
                  <a:gd name="connsiteX3-47" fmla="*/ 0 w 1391478"/>
                  <a:gd name="connsiteY3-48" fmla="*/ 3607883 h 3607883"/>
                  <a:gd name="connsiteX4-49" fmla="*/ 49696 w 1391478"/>
                  <a:gd name="connsiteY4-50" fmla="*/ 0 h 3607883"/>
                  <a:gd name="connsiteX0-51" fmla="*/ 19879 w 1361661"/>
                  <a:gd name="connsiteY0-52" fmla="*/ 0 h 3607883"/>
                  <a:gd name="connsiteX1-53" fmla="*/ 1361661 w 1361661"/>
                  <a:gd name="connsiteY1-54" fmla="*/ 785192 h 3607883"/>
                  <a:gd name="connsiteX2-55" fmla="*/ 1341783 w 1361661"/>
                  <a:gd name="connsiteY2-56" fmla="*/ 2872387 h 3607883"/>
                  <a:gd name="connsiteX3-57" fmla="*/ 0 w 1361661"/>
                  <a:gd name="connsiteY3-58" fmla="*/ 3607883 h 3607883"/>
                  <a:gd name="connsiteX4-59" fmla="*/ 19879 w 1361661"/>
                  <a:gd name="connsiteY4-60" fmla="*/ 0 h 360788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361661" h="3607883">
                    <a:moveTo>
                      <a:pt x="19879" y="0"/>
                    </a:moveTo>
                    <a:lnTo>
                      <a:pt x="1361661" y="785192"/>
                    </a:lnTo>
                    <a:lnTo>
                      <a:pt x="1341783" y="2872387"/>
                    </a:lnTo>
                    <a:lnTo>
                      <a:pt x="0" y="3607883"/>
                    </a:lnTo>
                    <a:lnTo>
                      <a:pt x="19879" y="0"/>
                    </a:lnTo>
                    <a:close/>
                  </a:path>
                </a:pathLst>
              </a:custGeom>
              <a:gradFill flip="none" rotWithShape="1">
                <a:gsLst>
                  <a:gs pos="0">
                    <a:srgbClr val="6BBDED"/>
                  </a:gs>
                  <a:gs pos="64000">
                    <a:srgbClr val="50DAF5">
                      <a:alpha val="0"/>
                    </a:srgbClr>
                  </a:gs>
                  <a:gs pos="29000">
                    <a:srgbClr val="A19BC0">
                      <a:alpha val="32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a:solidFill>
                    <a:schemeClr val="tx1">
                      <a:lumMod val="65000"/>
                      <a:lumOff val="35000"/>
                    </a:schemeClr>
                  </a:solidFill>
                  <a:cs typeface="+mn-ea"/>
                  <a:sym typeface="+mn-lt"/>
                </a:endParaRPr>
              </a:p>
            </p:txBody>
          </p:sp>
          <p:sp>
            <p:nvSpPr>
              <p:cNvPr id="267" name="文本框 266"/>
              <p:cNvSpPr txBox="1"/>
              <p:nvPr/>
            </p:nvSpPr>
            <p:spPr>
              <a:xfrm>
                <a:off x="1181309" y="1577013"/>
                <a:ext cx="1667269" cy="451017"/>
              </a:xfrm>
              <a:prstGeom prst="rect">
                <a:avLst/>
              </a:prstGeom>
              <a:noFill/>
            </p:spPr>
            <p:txBody>
              <a:bodyPr wrap="square" rtlCol="0">
                <a:spAutoFit/>
                <a:scene3d>
                  <a:camera prst="isometricRightUp"/>
                  <a:lightRig rig="threePt" dir="t"/>
                </a:scene3d>
              </a:bodyPr>
              <a:lstStyle/>
              <a:p>
                <a:endParaRPr lang="zh-CN" altLang="en-US" sz="2400" dirty="0">
                  <a:solidFill>
                    <a:schemeClr val="tx1">
                      <a:lumMod val="65000"/>
                      <a:lumOff val="35000"/>
                    </a:schemeClr>
                  </a:solidFill>
                  <a:cs typeface="+mn-ea"/>
                  <a:sym typeface="+mn-lt"/>
                </a:endParaRPr>
              </a:p>
            </p:txBody>
          </p:sp>
          <p:sp>
            <p:nvSpPr>
              <p:cNvPr id="268" name="文本框 267"/>
              <p:cNvSpPr txBox="1"/>
              <p:nvPr/>
            </p:nvSpPr>
            <p:spPr>
              <a:xfrm>
                <a:off x="1075223" y="2015813"/>
                <a:ext cx="2488371" cy="360814"/>
              </a:xfrm>
              <a:prstGeom prst="rect">
                <a:avLst/>
              </a:prstGeom>
              <a:noFill/>
            </p:spPr>
            <p:txBody>
              <a:bodyPr wrap="square" rtlCol="0">
                <a:spAutoFit/>
                <a:scene3d>
                  <a:camera prst="isometricRightUp"/>
                  <a:lightRig rig="threePt" dir="t"/>
                </a:scene3d>
              </a:bodyPr>
              <a:lstStyle/>
              <a:p>
                <a:endParaRPr lang="en-US" altLang="zh-CN" dirty="0">
                  <a:solidFill>
                    <a:schemeClr val="tx1">
                      <a:lumMod val="65000"/>
                      <a:lumOff val="35000"/>
                    </a:schemeClr>
                  </a:solidFill>
                  <a:cs typeface="+mn-ea"/>
                  <a:sym typeface="+mn-lt"/>
                </a:endParaRPr>
              </a:p>
            </p:txBody>
          </p:sp>
          <p:sp>
            <p:nvSpPr>
              <p:cNvPr id="269" name="文本框 268"/>
              <p:cNvSpPr txBox="1"/>
              <p:nvPr/>
            </p:nvSpPr>
            <p:spPr>
              <a:xfrm rot="234296">
                <a:off x="1201348" y="3813850"/>
                <a:ext cx="1301939" cy="513227"/>
              </a:xfrm>
              <a:prstGeom prst="rect">
                <a:avLst/>
              </a:prstGeom>
              <a:noFill/>
            </p:spPr>
            <p:txBody>
              <a:bodyPr wrap="square" rtlCol="0">
                <a:spAutoFit/>
                <a:scene3d>
                  <a:camera prst="isometricOffAxis2Left">
                    <a:rot lat="2283013" lon="1690168" rev="21098252"/>
                  </a:camera>
                  <a:lightRig rig="threePt" dir="t"/>
                </a:scene3d>
              </a:bodyPr>
              <a:lstStyle/>
              <a:p>
                <a:pPr algn="ctr"/>
                <a:r>
                  <a:rPr lang="zh-CN" altLang="en-US" sz="935" dirty="0">
                    <a:solidFill>
                      <a:schemeClr val="tx1">
                        <a:lumMod val="65000"/>
                        <a:lumOff val="35000"/>
                      </a:schemeClr>
                    </a:solidFill>
                    <a:cs typeface="+mn-ea"/>
                    <a:sym typeface="+mn-lt"/>
                  </a:rPr>
                  <a:t>选中人物图片→图片格式→更改图片，选择所需图片即可更改</a:t>
                </a:r>
                <a:endParaRPr lang="zh-CN" altLang="en-US" sz="935" dirty="0">
                  <a:solidFill>
                    <a:schemeClr val="tx1">
                      <a:lumMod val="65000"/>
                      <a:lumOff val="35000"/>
                    </a:schemeClr>
                  </a:solidFill>
                  <a:cs typeface="+mn-ea"/>
                  <a:sym typeface="+mn-lt"/>
                </a:endParaRPr>
              </a:p>
            </p:txBody>
          </p:sp>
          <p:cxnSp>
            <p:nvCxnSpPr>
              <p:cNvPr id="270" name="直接连接符 269"/>
              <p:cNvCxnSpPr/>
              <p:nvPr/>
            </p:nvCxnSpPr>
            <p:spPr>
              <a:xfrm flipV="1">
                <a:off x="1388768" y="2047785"/>
                <a:ext cx="971550" cy="542925"/>
              </a:xfrm>
              <a:prstGeom prst="line">
                <a:avLst/>
              </a:prstGeom>
              <a:ln>
                <a:gradFill>
                  <a:gsLst>
                    <a:gs pos="0">
                      <a:srgbClr val="DE6B97"/>
                    </a:gs>
                    <a:gs pos="100000">
                      <a:srgbClr val="50DAF5"/>
                    </a:gs>
                  </a:gsLst>
                  <a:lin ang="5400000" scaled="1"/>
                </a:gradFill>
              </a:ln>
            </p:spPr>
            <p:style>
              <a:lnRef idx="1">
                <a:schemeClr val="accent1"/>
              </a:lnRef>
              <a:fillRef idx="0">
                <a:schemeClr val="accent1"/>
              </a:fillRef>
              <a:effectRef idx="0">
                <a:schemeClr val="accent1"/>
              </a:effectRef>
              <a:fontRef idx="minor">
                <a:schemeClr val="tx1"/>
              </a:fontRef>
            </p:style>
          </p:cxnSp>
          <p:sp>
            <p:nvSpPr>
              <p:cNvPr id="271" name="文本框 270"/>
              <p:cNvSpPr txBox="1"/>
              <p:nvPr/>
            </p:nvSpPr>
            <p:spPr>
              <a:xfrm>
                <a:off x="2398418" y="3900636"/>
                <a:ext cx="1667269" cy="451017"/>
              </a:xfrm>
              <a:prstGeom prst="rect">
                <a:avLst/>
              </a:prstGeom>
              <a:noFill/>
            </p:spPr>
            <p:txBody>
              <a:bodyPr wrap="square" rtlCol="0">
                <a:spAutoFit/>
                <a:scene3d>
                  <a:camera prst="isometricRightUp"/>
                  <a:lightRig rig="threePt" dir="t"/>
                </a:scene3d>
              </a:bodyPr>
              <a:lstStyle/>
              <a:p>
                <a:r>
                  <a:rPr lang="en-US" altLang="zh-CN" sz="2400" dirty="0">
                    <a:solidFill>
                      <a:schemeClr val="tx1">
                        <a:lumMod val="65000"/>
                        <a:lumOff val="35000"/>
                      </a:schemeClr>
                    </a:solidFill>
                    <a:cs typeface="+mn-ea"/>
                    <a:sym typeface="+mn-lt"/>
                  </a:rPr>
                  <a:t>Job Name</a:t>
                </a:r>
                <a:endParaRPr lang="en-US" altLang="zh-CN" sz="2400" dirty="0">
                  <a:solidFill>
                    <a:schemeClr val="tx1">
                      <a:lumMod val="65000"/>
                      <a:lumOff val="35000"/>
                    </a:schemeClr>
                  </a:solidFill>
                  <a:cs typeface="+mn-ea"/>
                  <a:sym typeface="+mn-lt"/>
                </a:endParaRPr>
              </a:p>
            </p:txBody>
          </p:sp>
          <p:pic>
            <p:nvPicPr>
              <p:cNvPr id="272" name="图片 271"/>
              <p:cNvPicPr>
                <a:picLocks noChangeAspect="1"/>
              </p:cNvPicPr>
              <p:nvPr/>
            </p:nvPicPr>
            <p:blipFill>
              <a:blip r:embed="rId3"/>
              <a:srcRect/>
              <a:stretch>
                <a:fillRect/>
              </a:stretch>
            </p:blipFill>
            <p:spPr>
              <a:xfrm>
                <a:off x="4097282" y="4956109"/>
                <a:ext cx="58328" cy="15892"/>
              </a:xfrm>
              <a:custGeom>
                <a:avLst/>
                <a:gdLst>
                  <a:gd name="connsiteX0" fmla="*/ 0 w 58328"/>
                  <a:gd name="connsiteY0" fmla="*/ 0 h 15892"/>
                  <a:gd name="connsiteX1" fmla="*/ 58328 w 58328"/>
                  <a:gd name="connsiteY1" fmla="*/ 0 h 15892"/>
                  <a:gd name="connsiteX2" fmla="*/ 29164 w 58328"/>
                  <a:gd name="connsiteY2" fmla="*/ 15892 h 15892"/>
                  <a:gd name="connsiteX3" fmla="*/ 0 w 58328"/>
                  <a:gd name="connsiteY3" fmla="*/ 0 h 15892"/>
                </a:gdLst>
                <a:ahLst/>
                <a:cxnLst>
                  <a:cxn ang="0">
                    <a:pos x="connsiteX0" y="connsiteY0"/>
                  </a:cxn>
                  <a:cxn ang="0">
                    <a:pos x="connsiteX1" y="connsiteY1"/>
                  </a:cxn>
                  <a:cxn ang="0">
                    <a:pos x="connsiteX2" y="connsiteY2"/>
                  </a:cxn>
                  <a:cxn ang="0">
                    <a:pos x="connsiteX3" y="connsiteY3"/>
                  </a:cxn>
                </a:cxnLst>
                <a:rect l="l" t="t" r="r" b="b"/>
                <a:pathLst>
                  <a:path w="58328" h="15892">
                    <a:moveTo>
                      <a:pt x="0" y="0"/>
                    </a:moveTo>
                    <a:lnTo>
                      <a:pt x="58328" y="0"/>
                    </a:lnTo>
                    <a:lnTo>
                      <a:pt x="29164" y="15892"/>
                    </a:lnTo>
                    <a:lnTo>
                      <a:pt x="0" y="0"/>
                    </a:lnTo>
                    <a:close/>
                  </a:path>
                </a:pathLst>
              </a:custGeom>
            </p:spPr>
          </p:pic>
        </p:grpSp>
      </p:grpSp>
      <p:sp>
        <p:nvSpPr>
          <p:cNvPr id="273" name="TextBox 13"/>
          <p:cNvSpPr txBox="1"/>
          <p:nvPr/>
        </p:nvSpPr>
        <p:spPr>
          <a:xfrm>
            <a:off x="904240" y="5422265"/>
            <a:ext cx="2470785" cy="830580"/>
          </a:xfrm>
          <a:prstGeom prst="rect">
            <a:avLst/>
          </a:prstGeom>
          <a:noFill/>
        </p:spPr>
        <p:txBody>
          <a:bodyPr wrap="square" lIns="0" tIns="0" rIns="0" bIns="0">
            <a:spAutoFit/>
          </a:bodyPr>
          <a:lstStyle/>
          <a:p>
            <a:pPr defTabSz="912495">
              <a:spcBef>
                <a:spcPct val="20000"/>
              </a:spcBef>
              <a:defRPr/>
            </a:pPr>
            <a:r>
              <a:rPr lang="zh-CN" altLang="en-US" b="1" dirty="0">
                <a:solidFill>
                  <a:schemeClr val="tx1">
                    <a:lumMod val="65000"/>
                    <a:lumOff val="35000"/>
                  </a:schemeClr>
                </a:solidFill>
                <a:cs typeface="+mn-ea"/>
                <a:sym typeface="+mn-lt"/>
              </a:rPr>
              <a:t>2023届大学本科、专科毕业生，须取得相应的学位证书及学历证书</a:t>
            </a:r>
            <a:endParaRPr lang="zh-CN" altLang="en-US" b="1" dirty="0">
              <a:solidFill>
                <a:schemeClr val="tx1">
                  <a:lumMod val="65000"/>
                  <a:lumOff val="35000"/>
                </a:schemeClr>
              </a:solidFill>
              <a:cs typeface="+mn-ea"/>
              <a:sym typeface="+mn-lt"/>
            </a:endParaRPr>
          </a:p>
        </p:txBody>
      </p:sp>
      <p:sp>
        <p:nvSpPr>
          <p:cNvPr id="275" name="TextBox 13"/>
          <p:cNvSpPr txBox="1"/>
          <p:nvPr/>
        </p:nvSpPr>
        <p:spPr>
          <a:xfrm>
            <a:off x="8401050" y="5238750"/>
            <a:ext cx="3317875" cy="1107440"/>
          </a:xfrm>
          <a:prstGeom prst="rect">
            <a:avLst/>
          </a:prstGeom>
          <a:noFill/>
        </p:spPr>
        <p:txBody>
          <a:bodyPr wrap="square" lIns="0" tIns="0" rIns="0" bIns="0">
            <a:spAutoFit/>
          </a:bodyPr>
          <a:lstStyle/>
          <a:p>
            <a:pPr algn="l" defTabSz="912495">
              <a:spcBef>
                <a:spcPct val="20000"/>
              </a:spcBef>
              <a:buClrTx/>
              <a:buSzTx/>
              <a:buFontTx/>
              <a:defRPr/>
            </a:pPr>
            <a:r>
              <a:rPr lang="zh-CN" altLang="en-US" sz="1800" b="1" dirty="0">
                <a:solidFill>
                  <a:schemeClr val="tx1">
                    <a:lumMod val="65000"/>
                    <a:lumOff val="35000"/>
                  </a:schemeClr>
                </a:solidFill>
                <a:cs typeface="+mn-ea"/>
                <a:sym typeface="+mn-lt"/>
              </a:rPr>
              <a:t>身体健康，无慢性病史，品德优良，遵纪守法，服从统一分配，能够适应工作流动性和综合计算工时工作制</a:t>
            </a:r>
            <a:endParaRPr lang="zh-CN" altLang="en-US" sz="1800" b="1" dirty="0">
              <a:solidFill>
                <a:schemeClr val="tx1">
                  <a:lumMod val="65000"/>
                  <a:lumOff val="35000"/>
                </a:schemeClr>
              </a:solidFill>
              <a:cs typeface="+mn-ea"/>
              <a:sym typeface="+mn-lt"/>
            </a:endParaRPr>
          </a:p>
        </p:txBody>
      </p:sp>
      <p:sp>
        <p:nvSpPr>
          <p:cNvPr id="277" name="TextBox 13"/>
          <p:cNvSpPr txBox="1"/>
          <p:nvPr/>
        </p:nvSpPr>
        <p:spPr>
          <a:xfrm>
            <a:off x="4849495" y="5560695"/>
            <a:ext cx="2712720" cy="553720"/>
          </a:xfrm>
          <a:prstGeom prst="rect">
            <a:avLst/>
          </a:prstGeom>
          <a:noFill/>
        </p:spPr>
        <p:txBody>
          <a:bodyPr wrap="square" lIns="0" tIns="0" rIns="0" bIns="0">
            <a:spAutoFit/>
          </a:bodyPr>
          <a:lstStyle/>
          <a:p>
            <a:pPr algn="l" defTabSz="912495">
              <a:spcBef>
                <a:spcPct val="20000"/>
              </a:spcBef>
              <a:buClrTx/>
              <a:buSzTx/>
              <a:buFontTx/>
              <a:defRPr/>
            </a:pPr>
            <a:r>
              <a:rPr lang="zh-CN" altLang="en-US" sz="1800" b="1" dirty="0">
                <a:solidFill>
                  <a:schemeClr val="tx1">
                    <a:lumMod val="65000"/>
                    <a:lumOff val="35000"/>
                  </a:schemeClr>
                </a:solidFill>
                <a:cs typeface="+mn-ea"/>
                <a:sym typeface="+mn-lt"/>
              </a:rPr>
              <a:t>在校期间任学生干部、学习成绩优异者，优先录取</a:t>
            </a:r>
            <a:endParaRPr lang="zh-CN" altLang="en-US" sz="1800" b="1" dirty="0">
              <a:solidFill>
                <a:schemeClr val="tx1">
                  <a:lumMod val="65000"/>
                  <a:lumOff val="35000"/>
                </a:schemeClr>
              </a:solidFill>
              <a:cs typeface="+mn-ea"/>
              <a:sym typeface="+mn-lt"/>
            </a:endParaRPr>
          </a:p>
        </p:txBody>
      </p:sp>
      <p:pic>
        <p:nvPicPr>
          <p:cNvPr id="70658" name="Picture 3" descr="名片标"/>
          <p:cNvPicPr>
            <a:picLocks noChangeAspect="1" noChangeArrowheads="1"/>
          </p:cNvPicPr>
          <p:nvPr/>
        </p:nvPicPr>
        <p:blipFill>
          <a:blip r:embed="rId5"/>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1000"/>
                                        <p:tgtEl>
                                          <p:spTgt spid="250"/>
                                        </p:tgtEl>
                                      </p:cBhvr>
                                    </p:animEffect>
                                    <p:anim calcmode="lin" valueType="num">
                                      <p:cBhvr>
                                        <p:cTn id="8" dur="1000" fill="hold"/>
                                        <p:tgtEl>
                                          <p:spTgt spid="250"/>
                                        </p:tgtEl>
                                        <p:attrNameLst>
                                          <p:attrName>ppt_x</p:attrName>
                                        </p:attrNameLst>
                                      </p:cBhvr>
                                      <p:tavLst>
                                        <p:tav tm="0">
                                          <p:val>
                                            <p:strVal val="#ppt_x"/>
                                          </p:val>
                                        </p:tav>
                                        <p:tav tm="100000">
                                          <p:val>
                                            <p:strVal val="#ppt_x"/>
                                          </p:val>
                                        </p:tav>
                                      </p:tavLst>
                                    </p:anim>
                                    <p:anim calcmode="lin" valueType="num">
                                      <p:cBhvr>
                                        <p:cTn id="9" dur="1000" fill="hold"/>
                                        <p:tgtEl>
                                          <p:spTgt spid="2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73"/>
                                        </p:tgtEl>
                                        <p:attrNameLst>
                                          <p:attrName>style.visibility</p:attrName>
                                        </p:attrNameLst>
                                      </p:cBhvr>
                                      <p:to>
                                        <p:strVal val="visible"/>
                                      </p:to>
                                    </p:set>
                                    <p:animEffect transition="in" filter="randombar(horizontal)">
                                      <p:cBhvr>
                                        <p:cTn id="13" dur="750"/>
                                        <p:tgtEl>
                                          <p:spTgt spid="273"/>
                                        </p:tgtEl>
                                      </p:cBhvr>
                                    </p:animEffect>
                                  </p:childTnLst>
                                </p:cTn>
                              </p:par>
                            </p:childTnLst>
                          </p:cTn>
                        </p:par>
                        <p:par>
                          <p:cTn id="14" fill="hold">
                            <p:stCondLst>
                              <p:cond delay="2000"/>
                            </p:stCondLst>
                            <p:childTnLst>
                              <p:par>
                                <p:cTn id="15" presetID="42" presetClass="entr" presetSubtype="0" fill="hold" nodeType="after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fade">
                                      <p:cBhvr>
                                        <p:cTn id="17" dur="1000"/>
                                        <p:tgtEl>
                                          <p:spTgt spid="239"/>
                                        </p:tgtEl>
                                      </p:cBhvr>
                                    </p:animEffect>
                                    <p:anim calcmode="lin" valueType="num">
                                      <p:cBhvr>
                                        <p:cTn id="18" dur="1000" fill="hold"/>
                                        <p:tgtEl>
                                          <p:spTgt spid="239"/>
                                        </p:tgtEl>
                                        <p:attrNameLst>
                                          <p:attrName>ppt_x</p:attrName>
                                        </p:attrNameLst>
                                      </p:cBhvr>
                                      <p:tavLst>
                                        <p:tav tm="0">
                                          <p:val>
                                            <p:strVal val="#ppt_x"/>
                                          </p:val>
                                        </p:tav>
                                        <p:tav tm="100000">
                                          <p:val>
                                            <p:strVal val="#ppt_x"/>
                                          </p:val>
                                        </p:tav>
                                      </p:tavLst>
                                    </p:anim>
                                    <p:anim calcmode="lin" valueType="num">
                                      <p:cBhvr>
                                        <p:cTn id="19" dur="1000" fill="hold"/>
                                        <p:tgtEl>
                                          <p:spTgt spid="239"/>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14" presetClass="entr" presetSubtype="10" fill="hold" grpId="0" nodeType="afterEffect">
                                  <p:stCondLst>
                                    <p:cond delay="0"/>
                                  </p:stCondLst>
                                  <p:childTnLst>
                                    <p:set>
                                      <p:cBhvr>
                                        <p:cTn id="22" dur="1" fill="hold">
                                          <p:stCondLst>
                                            <p:cond delay="0"/>
                                          </p:stCondLst>
                                        </p:cTn>
                                        <p:tgtEl>
                                          <p:spTgt spid="275"/>
                                        </p:tgtEl>
                                        <p:attrNameLst>
                                          <p:attrName>style.visibility</p:attrName>
                                        </p:attrNameLst>
                                      </p:cBhvr>
                                      <p:to>
                                        <p:strVal val="visible"/>
                                      </p:to>
                                    </p:set>
                                    <p:animEffect transition="in" filter="randombar(horizontal)">
                                      <p:cBhvr>
                                        <p:cTn id="23" dur="750"/>
                                        <p:tgtEl>
                                          <p:spTgt spid="275"/>
                                        </p:tgtEl>
                                      </p:cBhvr>
                                    </p:animEffect>
                                  </p:childTnLst>
                                </p:cTn>
                              </p:par>
                            </p:childTnLst>
                          </p:cTn>
                        </p:par>
                        <p:par>
                          <p:cTn id="24" fill="hold">
                            <p:stCondLst>
                              <p:cond delay="4000"/>
                            </p:stCondLst>
                            <p:childTnLst>
                              <p:par>
                                <p:cTn id="25" presetID="42" presetClass="entr" presetSubtype="0" fill="hold" nodeType="afterEffect">
                                  <p:stCondLst>
                                    <p:cond delay="0"/>
                                  </p:stCondLst>
                                  <p:childTnLst>
                                    <p:set>
                                      <p:cBhvr>
                                        <p:cTn id="26" dur="1" fill="hold">
                                          <p:stCondLst>
                                            <p:cond delay="0"/>
                                          </p:stCondLst>
                                        </p:cTn>
                                        <p:tgtEl>
                                          <p:spTgt spid="261"/>
                                        </p:tgtEl>
                                        <p:attrNameLst>
                                          <p:attrName>style.visibility</p:attrName>
                                        </p:attrNameLst>
                                      </p:cBhvr>
                                      <p:to>
                                        <p:strVal val="visible"/>
                                      </p:to>
                                    </p:set>
                                    <p:animEffect transition="in" filter="fade">
                                      <p:cBhvr>
                                        <p:cTn id="27" dur="1000"/>
                                        <p:tgtEl>
                                          <p:spTgt spid="261"/>
                                        </p:tgtEl>
                                      </p:cBhvr>
                                    </p:animEffect>
                                    <p:anim calcmode="lin" valueType="num">
                                      <p:cBhvr>
                                        <p:cTn id="28" dur="1000" fill="hold"/>
                                        <p:tgtEl>
                                          <p:spTgt spid="261"/>
                                        </p:tgtEl>
                                        <p:attrNameLst>
                                          <p:attrName>ppt_x</p:attrName>
                                        </p:attrNameLst>
                                      </p:cBhvr>
                                      <p:tavLst>
                                        <p:tav tm="0">
                                          <p:val>
                                            <p:strVal val="#ppt_x"/>
                                          </p:val>
                                        </p:tav>
                                        <p:tav tm="100000">
                                          <p:val>
                                            <p:strVal val="#ppt_x"/>
                                          </p:val>
                                        </p:tav>
                                      </p:tavLst>
                                    </p:anim>
                                    <p:anim calcmode="lin" valueType="num">
                                      <p:cBhvr>
                                        <p:cTn id="29" dur="1000" fill="hold"/>
                                        <p:tgtEl>
                                          <p:spTgt spid="261"/>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14" presetClass="entr" presetSubtype="10" fill="hold" grpId="0" nodeType="afterEffect">
                                  <p:stCondLst>
                                    <p:cond delay="0"/>
                                  </p:stCondLst>
                                  <p:childTnLst>
                                    <p:set>
                                      <p:cBhvr>
                                        <p:cTn id="32" dur="1" fill="hold">
                                          <p:stCondLst>
                                            <p:cond delay="0"/>
                                          </p:stCondLst>
                                        </p:cTn>
                                        <p:tgtEl>
                                          <p:spTgt spid="277"/>
                                        </p:tgtEl>
                                        <p:attrNameLst>
                                          <p:attrName>style.visibility</p:attrName>
                                        </p:attrNameLst>
                                      </p:cBhvr>
                                      <p:to>
                                        <p:strVal val="visible"/>
                                      </p:to>
                                    </p:set>
                                    <p:animEffect transition="in" filter="randombar(horizontal)">
                                      <p:cBhvr>
                                        <p:cTn id="33" dur="750"/>
                                        <p:tgtEl>
                                          <p:spTgt spid="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0"/>
      <p:bldP spid="275" grpId="0"/>
      <p:bldP spid="27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组合 73"/>
          <p:cNvGrpSpPr/>
          <p:nvPr/>
        </p:nvGrpSpPr>
        <p:grpSpPr>
          <a:xfrm>
            <a:off x="608330" y="1875155"/>
            <a:ext cx="10976610" cy="3854450"/>
            <a:chOff x="837" y="2167"/>
            <a:chExt cx="17286" cy="6070"/>
          </a:xfrm>
        </p:grpSpPr>
        <p:sp>
          <p:nvSpPr>
            <p:cNvPr id="2" name="椭圆 1"/>
            <p:cNvSpPr/>
            <p:nvPr>
              <p:custDataLst>
                <p:tags r:id="rId1"/>
              </p:custDataLst>
            </p:nvPr>
          </p:nvSpPr>
          <p:spPr>
            <a:xfrm>
              <a:off x="1537" y="4449"/>
              <a:ext cx="15978" cy="3463"/>
            </a:xfrm>
            <a:prstGeom prst="ellipse">
              <a:avLst/>
            </a:prstGeom>
            <a:noFill/>
            <a:ln>
              <a:gradFill>
                <a:gsLst>
                  <a:gs pos="0">
                    <a:srgbClr val="007BD3"/>
                  </a:gs>
                  <a:gs pos="100000">
                    <a:srgbClr val="034373"/>
                  </a:gs>
                </a:gsLs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3" name="椭圆 2"/>
            <p:cNvSpPr/>
            <p:nvPr>
              <p:custDataLst>
                <p:tags r:id="rId2"/>
              </p:custDataLst>
            </p:nvPr>
          </p:nvSpPr>
          <p:spPr>
            <a:xfrm>
              <a:off x="6697" y="2472"/>
              <a:ext cx="5467" cy="5467"/>
            </a:xfrm>
            <a:prstGeom prst="ellipse">
              <a:avLst/>
            </a:prstGeom>
            <a:noFill/>
            <a:ln w="82550" cmpd="sng">
              <a:gradFill>
                <a:gsLst>
                  <a:gs pos="0">
                    <a:srgbClr val="007BD3"/>
                  </a:gs>
                  <a:gs pos="100000">
                    <a:srgbClr val="034373"/>
                  </a:gs>
                </a:gsLst>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4" name="椭圆 3"/>
            <p:cNvSpPr/>
            <p:nvPr>
              <p:custDataLst>
                <p:tags r:id="rId3"/>
              </p:custDataLst>
            </p:nvPr>
          </p:nvSpPr>
          <p:spPr>
            <a:xfrm>
              <a:off x="7482" y="3257"/>
              <a:ext cx="3896" cy="3896"/>
            </a:xfrm>
            <a:prstGeom prst="ellipse">
              <a:avLst/>
            </a:prstGeom>
            <a:solidFill>
              <a:schemeClr val="lt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7" name="椭圆 6"/>
            <p:cNvSpPr/>
            <p:nvPr>
              <p:custDataLst>
                <p:tags r:id="rId4"/>
              </p:custDataLst>
            </p:nvPr>
          </p:nvSpPr>
          <p:spPr>
            <a:xfrm>
              <a:off x="8772" y="2167"/>
              <a:ext cx="1508" cy="1508"/>
            </a:xfrm>
            <a:prstGeom prst="ellipse">
              <a:avLst/>
            </a:prstGeom>
            <a:gradFill>
              <a:gsLst>
                <a:gs pos="0">
                  <a:srgbClr val="A3E2FA"/>
                </a:gs>
                <a:gs pos="100000">
                  <a:srgbClr val="0466C1"/>
                </a:gs>
              </a:gsLst>
              <a:lin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solidFill>
                  <a:schemeClr val="dk1">
                    <a:lumMod val="50000"/>
                    <a:lumOff val="50000"/>
                  </a:schemeClr>
                </a:solidFill>
                <a:cs typeface="+mn-ea"/>
                <a:sym typeface="+mn-lt"/>
              </a:endParaRPr>
            </a:p>
          </p:txBody>
        </p:sp>
        <p:sp>
          <p:nvSpPr>
            <p:cNvPr id="8" name="椭圆 7"/>
            <p:cNvSpPr/>
            <p:nvPr>
              <p:custDataLst>
                <p:tags r:id="rId5"/>
              </p:custDataLst>
            </p:nvPr>
          </p:nvSpPr>
          <p:spPr>
            <a:xfrm>
              <a:off x="10985" y="4265"/>
              <a:ext cx="1508" cy="1508"/>
            </a:xfrm>
            <a:prstGeom prst="ellipse">
              <a:avLst/>
            </a:prstGeom>
            <a:gradFill>
              <a:gsLst>
                <a:gs pos="0">
                  <a:srgbClr val="A3E2FA"/>
                </a:gs>
                <a:gs pos="100000">
                  <a:srgbClr val="0466C1"/>
                </a:gs>
              </a:gsLst>
              <a:lin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9" name="椭圆 8"/>
            <p:cNvSpPr/>
            <p:nvPr>
              <p:custDataLst>
                <p:tags r:id="rId6"/>
              </p:custDataLst>
            </p:nvPr>
          </p:nvSpPr>
          <p:spPr>
            <a:xfrm>
              <a:off x="8771" y="6729"/>
              <a:ext cx="1508" cy="1508"/>
            </a:xfrm>
            <a:prstGeom prst="ellipse">
              <a:avLst/>
            </a:prstGeom>
            <a:gradFill>
              <a:gsLst>
                <a:gs pos="0">
                  <a:srgbClr val="A3E2FA"/>
                </a:gs>
                <a:gs pos="100000">
                  <a:srgbClr val="0466C1"/>
                </a:gs>
              </a:gsLst>
              <a:lin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10" name="椭圆 9"/>
            <p:cNvSpPr/>
            <p:nvPr>
              <p:custDataLst>
                <p:tags r:id="rId7"/>
              </p:custDataLst>
            </p:nvPr>
          </p:nvSpPr>
          <p:spPr>
            <a:xfrm>
              <a:off x="6488" y="4255"/>
              <a:ext cx="1508" cy="1508"/>
            </a:xfrm>
            <a:prstGeom prst="ellipse">
              <a:avLst/>
            </a:prstGeom>
            <a:gradFill>
              <a:gsLst>
                <a:gs pos="0">
                  <a:srgbClr val="A3E2FA"/>
                </a:gs>
                <a:gs pos="100000">
                  <a:srgbClr val="0466C1"/>
                </a:gs>
              </a:gsLst>
              <a:lin scaled="1"/>
            </a:gra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12" name="椭圆 11"/>
            <p:cNvSpPr/>
            <p:nvPr>
              <p:custDataLst>
                <p:tags r:id="rId8"/>
              </p:custDataLst>
            </p:nvPr>
          </p:nvSpPr>
          <p:spPr>
            <a:xfrm>
              <a:off x="16646" y="5457"/>
              <a:ext cx="1446" cy="1446"/>
            </a:xfrm>
            <a:prstGeom prst="ellipse">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14" name="椭圆 13"/>
            <p:cNvSpPr/>
            <p:nvPr>
              <p:custDataLst>
                <p:tags r:id="rId9"/>
              </p:custDataLst>
            </p:nvPr>
          </p:nvSpPr>
          <p:spPr>
            <a:xfrm>
              <a:off x="869" y="5457"/>
              <a:ext cx="1446" cy="1446"/>
            </a:xfrm>
            <a:prstGeom prst="ellipse">
              <a:avLst/>
            </a:prstGeom>
            <a:gradFill>
              <a:gsLst>
                <a:gs pos="0">
                  <a:srgbClr val="007BD3"/>
                </a:gs>
                <a:gs pos="100000">
                  <a:srgbClr val="034373"/>
                </a:gs>
              </a:gsLst>
              <a:lin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19" name="文本框 18"/>
            <p:cNvSpPr txBox="1"/>
            <p:nvPr>
              <p:custDataLst>
                <p:tags r:id="rId10"/>
              </p:custDataLst>
            </p:nvPr>
          </p:nvSpPr>
          <p:spPr>
            <a:xfrm>
              <a:off x="8052" y="4829"/>
              <a:ext cx="2933" cy="628"/>
            </a:xfrm>
            <a:prstGeom prst="rect">
              <a:avLst/>
            </a:prstGeom>
            <a:noFill/>
          </p:spPr>
          <p:txBody>
            <a:bodyPr wrap="square" rtlCol="0">
              <a:spAutoFit/>
            </a:bodyPr>
            <a:lstStyle/>
            <a:p>
              <a:pPr algn="ctr"/>
              <a:r>
                <a:rPr lang="zh-CN" altLang="en-US" sz="2000" b="1">
                  <a:solidFill>
                    <a:schemeClr val="dk1">
                      <a:lumMod val="65000"/>
                      <a:lumOff val="35000"/>
                    </a:schemeClr>
                  </a:solidFill>
                  <a:cs typeface="+mn-ea"/>
                  <a:sym typeface="+mn-lt"/>
                </a:rPr>
                <a:t>聘用制</a:t>
              </a:r>
              <a:endParaRPr lang="zh-CN" altLang="en-US" sz="2000" b="1">
                <a:solidFill>
                  <a:schemeClr val="dk1">
                    <a:lumMod val="65000"/>
                    <a:lumOff val="35000"/>
                  </a:schemeClr>
                </a:solidFill>
                <a:cs typeface="+mn-ea"/>
                <a:sym typeface="+mn-lt"/>
              </a:endParaRPr>
            </a:p>
          </p:txBody>
        </p:sp>
        <p:grpSp>
          <p:nvGrpSpPr>
            <p:cNvPr id="17" name="组合 16"/>
            <p:cNvGrpSpPr/>
            <p:nvPr/>
          </p:nvGrpSpPr>
          <p:grpSpPr>
            <a:xfrm>
              <a:off x="10985" y="4580"/>
              <a:ext cx="1509" cy="976"/>
              <a:chOff x="10985" y="4762"/>
              <a:chExt cx="1509" cy="976"/>
            </a:xfrm>
          </p:grpSpPr>
          <p:sp>
            <p:nvSpPr>
              <p:cNvPr id="15" name="文本框 14"/>
              <p:cNvSpPr txBox="1"/>
              <p:nvPr>
                <p:custDataLst>
                  <p:tags r:id="rId11"/>
                </p:custDataLst>
              </p:nvPr>
            </p:nvSpPr>
            <p:spPr>
              <a:xfrm>
                <a:off x="10985" y="5158"/>
                <a:ext cx="1509" cy="580"/>
              </a:xfrm>
              <a:prstGeom prst="rect">
                <a:avLst/>
              </a:prstGeom>
              <a:noFill/>
            </p:spPr>
            <p:txBody>
              <a:bodyPr wrap="square" rtlCol="0">
                <a:spAutoFit/>
              </a:bodyPr>
              <a:lstStyle/>
              <a:p>
                <a:pPr algn="ctr"/>
                <a:endParaRPr lang="zh-CN" altLang="en-US" b="1">
                  <a:solidFill>
                    <a:schemeClr val="bg1"/>
                  </a:solidFill>
                  <a:effectLst>
                    <a:outerShdw blurRad="38100" dist="38100" dir="2700000" algn="tl">
                      <a:srgbClr val="000000">
                        <a:alpha val="43137"/>
                      </a:srgbClr>
                    </a:outerShdw>
                  </a:effectLst>
                  <a:cs typeface="+mn-ea"/>
                  <a:sym typeface="+mn-lt"/>
                </a:endParaRPr>
              </a:p>
            </p:txBody>
          </p:sp>
          <p:sp>
            <p:nvSpPr>
              <p:cNvPr id="16" name="2"/>
              <p:cNvSpPr>
                <a:spLocks noChangeAspect="1"/>
              </p:cNvSpPr>
              <p:nvPr>
                <p:custDataLst>
                  <p:tags r:id="rId12"/>
                </p:custDataLst>
              </p:nvPr>
            </p:nvSpPr>
            <p:spPr bwMode="auto">
              <a:xfrm>
                <a:off x="11414" y="4762"/>
                <a:ext cx="651" cy="397"/>
              </a:xfrm>
              <a:custGeom>
                <a:avLst/>
                <a:gdLst>
                  <a:gd name="T0" fmla="*/ 9934 w 12800"/>
                  <a:gd name="T1" fmla="*/ 4202 h 7792"/>
                  <a:gd name="T2" fmla="*/ 6623 w 12800"/>
                  <a:gd name="T3" fmla="*/ 2783 h 7792"/>
                  <a:gd name="T4" fmla="*/ 2894 w 12800"/>
                  <a:gd name="T5" fmla="*/ 4202 h 7792"/>
                  <a:gd name="T6" fmla="*/ 1837 w 12800"/>
                  <a:gd name="T7" fmla="*/ 3757 h 7792"/>
                  <a:gd name="T8" fmla="*/ 1837 w 12800"/>
                  <a:gd name="T9" fmla="*/ 5037 h 7792"/>
                  <a:gd name="T10" fmla="*/ 2115 w 12800"/>
                  <a:gd name="T11" fmla="*/ 5426 h 7792"/>
                  <a:gd name="T12" fmla="*/ 1837 w 12800"/>
                  <a:gd name="T13" fmla="*/ 5816 h 7792"/>
                  <a:gd name="T14" fmla="*/ 2143 w 12800"/>
                  <a:gd name="T15" fmla="*/ 7179 h 7792"/>
                  <a:gd name="T16" fmla="*/ 1197 w 12800"/>
                  <a:gd name="T17" fmla="*/ 7179 h 7792"/>
                  <a:gd name="T18" fmla="*/ 1503 w 12800"/>
                  <a:gd name="T19" fmla="*/ 5788 h 7792"/>
                  <a:gd name="T20" fmla="*/ 1252 w 12800"/>
                  <a:gd name="T21" fmla="*/ 5399 h 7792"/>
                  <a:gd name="T22" fmla="*/ 1503 w 12800"/>
                  <a:gd name="T23" fmla="*/ 5009 h 7792"/>
                  <a:gd name="T24" fmla="*/ 1503 w 12800"/>
                  <a:gd name="T25" fmla="*/ 3618 h 7792"/>
                  <a:gd name="T26" fmla="*/ 0 w 12800"/>
                  <a:gd name="T27" fmla="*/ 3006 h 7792"/>
                  <a:gd name="T28" fmla="*/ 6678 w 12800"/>
                  <a:gd name="T29" fmla="*/ 0 h 7792"/>
                  <a:gd name="T30" fmla="*/ 12800 w 12800"/>
                  <a:gd name="T31" fmla="*/ 3033 h 7792"/>
                  <a:gd name="T32" fmla="*/ 9934 w 12800"/>
                  <a:gd name="T33" fmla="*/ 4202 h 7792"/>
                  <a:gd name="T34" fmla="*/ 6511 w 12800"/>
                  <a:gd name="T35" fmla="*/ 3479 h 7792"/>
                  <a:gd name="T36" fmla="*/ 9517 w 12800"/>
                  <a:gd name="T37" fmla="*/ 4508 h 7792"/>
                  <a:gd name="T38" fmla="*/ 9517 w 12800"/>
                  <a:gd name="T39" fmla="*/ 6985 h 7792"/>
                  <a:gd name="T40" fmla="*/ 6344 w 12800"/>
                  <a:gd name="T41" fmla="*/ 7792 h 7792"/>
                  <a:gd name="T42" fmla="*/ 3534 w 12800"/>
                  <a:gd name="T43" fmla="*/ 6985 h 7792"/>
                  <a:gd name="T44" fmla="*/ 3534 w 12800"/>
                  <a:gd name="T45" fmla="*/ 4508 h 7792"/>
                  <a:gd name="T46" fmla="*/ 6511 w 12800"/>
                  <a:gd name="T47" fmla="*/ 3479 h 7792"/>
                  <a:gd name="T48" fmla="*/ 6483 w 12800"/>
                  <a:gd name="T49" fmla="*/ 7346 h 7792"/>
                  <a:gd name="T50" fmla="*/ 8904 w 12800"/>
                  <a:gd name="T51" fmla="*/ 6734 h 7792"/>
                  <a:gd name="T52" fmla="*/ 6483 w 12800"/>
                  <a:gd name="T53" fmla="*/ 6122 h 7792"/>
                  <a:gd name="T54" fmla="*/ 4063 w 12800"/>
                  <a:gd name="T55" fmla="*/ 6734 h 7792"/>
                  <a:gd name="T56" fmla="*/ 6483 w 12800"/>
                  <a:gd name="T57" fmla="*/ 7346 h 7792"/>
                  <a:gd name="T58" fmla="*/ 6483 w 12800"/>
                  <a:gd name="T59" fmla="*/ 7346 h 7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800" h="7792">
                    <a:moveTo>
                      <a:pt x="9934" y="4202"/>
                    </a:moveTo>
                    <a:cubicBezTo>
                      <a:pt x="9934" y="4202"/>
                      <a:pt x="8543" y="2783"/>
                      <a:pt x="6623" y="2783"/>
                    </a:cubicBezTo>
                    <a:cubicBezTo>
                      <a:pt x="4730" y="2783"/>
                      <a:pt x="2894" y="4202"/>
                      <a:pt x="2894" y="4202"/>
                    </a:cubicBezTo>
                    <a:lnTo>
                      <a:pt x="1837" y="3757"/>
                    </a:lnTo>
                    <a:lnTo>
                      <a:pt x="1837" y="5037"/>
                    </a:lnTo>
                    <a:cubicBezTo>
                      <a:pt x="2003" y="5093"/>
                      <a:pt x="2115" y="5232"/>
                      <a:pt x="2115" y="5426"/>
                    </a:cubicBezTo>
                    <a:cubicBezTo>
                      <a:pt x="2115" y="5621"/>
                      <a:pt x="2003" y="5760"/>
                      <a:pt x="1837" y="5816"/>
                    </a:cubicBezTo>
                    <a:lnTo>
                      <a:pt x="2143" y="7179"/>
                    </a:lnTo>
                    <a:lnTo>
                      <a:pt x="1197" y="7179"/>
                    </a:lnTo>
                    <a:lnTo>
                      <a:pt x="1503" y="5788"/>
                    </a:lnTo>
                    <a:cubicBezTo>
                      <a:pt x="1363" y="5733"/>
                      <a:pt x="1252" y="5566"/>
                      <a:pt x="1252" y="5399"/>
                    </a:cubicBezTo>
                    <a:cubicBezTo>
                      <a:pt x="1252" y="5232"/>
                      <a:pt x="1363" y="5093"/>
                      <a:pt x="1503" y="5009"/>
                    </a:cubicBezTo>
                    <a:lnTo>
                      <a:pt x="1503" y="3618"/>
                    </a:lnTo>
                    <a:lnTo>
                      <a:pt x="0" y="3006"/>
                    </a:lnTo>
                    <a:lnTo>
                      <a:pt x="6678" y="0"/>
                    </a:lnTo>
                    <a:lnTo>
                      <a:pt x="12800" y="3033"/>
                    </a:lnTo>
                    <a:lnTo>
                      <a:pt x="9934" y="4202"/>
                    </a:lnTo>
                    <a:close/>
                    <a:moveTo>
                      <a:pt x="6511" y="3479"/>
                    </a:moveTo>
                    <a:cubicBezTo>
                      <a:pt x="8459" y="3479"/>
                      <a:pt x="9517" y="4508"/>
                      <a:pt x="9517" y="4508"/>
                    </a:cubicBezTo>
                    <a:lnTo>
                      <a:pt x="9517" y="6985"/>
                    </a:lnTo>
                    <a:cubicBezTo>
                      <a:pt x="9517" y="6985"/>
                      <a:pt x="8403" y="7792"/>
                      <a:pt x="6344" y="7792"/>
                    </a:cubicBezTo>
                    <a:cubicBezTo>
                      <a:pt x="4285" y="7792"/>
                      <a:pt x="3534" y="6985"/>
                      <a:pt x="3534" y="6985"/>
                    </a:cubicBezTo>
                    <a:lnTo>
                      <a:pt x="3534" y="4508"/>
                    </a:lnTo>
                    <a:cubicBezTo>
                      <a:pt x="3562" y="4508"/>
                      <a:pt x="4591" y="3479"/>
                      <a:pt x="6511" y="3479"/>
                    </a:cubicBezTo>
                    <a:close/>
                    <a:moveTo>
                      <a:pt x="6483" y="7346"/>
                    </a:moveTo>
                    <a:cubicBezTo>
                      <a:pt x="7819" y="7346"/>
                      <a:pt x="8904" y="7068"/>
                      <a:pt x="8904" y="6734"/>
                    </a:cubicBezTo>
                    <a:cubicBezTo>
                      <a:pt x="8904" y="6400"/>
                      <a:pt x="7819" y="6122"/>
                      <a:pt x="6483" y="6122"/>
                    </a:cubicBezTo>
                    <a:cubicBezTo>
                      <a:pt x="5148" y="6122"/>
                      <a:pt x="4063" y="6400"/>
                      <a:pt x="4063" y="6734"/>
                    </a:cubicBezTo>
                    <a:cubicBezTo>
                      <a:pt x="4063" y="7068"/>
                      <a:pt x="5148" y="7346"/>
                      <a:pt x="6483" y="7346"/>
                    </a:cubicBezTo>
                    <a:close/>
                    <a:moveTo>
                      <a:pt x="6483" y="7346"/>
                    </a:moveTo>
                    <a:close/>
                  </a:path>
                </a:pathLst>
              </a:custGeom>
              <a:solidFill>
                <a:schemeClr val="lt1"/>
              </a:solidFill>
              <a:ln>
                <a:noFill/>
              </a:ln>
            </p:spPr>
            <p:txBody>
              <a:bodyPr/>
              <a:lstStyle/>
              <a:p>
                <a:endParaRPr lang="zh-CN" altLang="en-US">
                  <a:cs typeface="+mn-ea"/>
                  <a:sym typeface="+mn-lt"/>
                </a:endParaRPr>
              </a:p>
            </p:txBody>
          </p:sp>
        </p:grpSp>
        <p:grpSp>
          <p:nvGrpSpPr>
            <p:cNvPr id="25" name="组合 17"/>
            <p:cNvGrpSpPr/>
            <p:nvPr/>
          </p:nvGrpSpPr>
          <p:grpSpPr>
            <a:xfrm>
              <a:off x="8772" y="2472"/>
              <a:ext cx="1509" cy="993"/>
              <a:chOff x="11000" y="4818"/>
              <a:chExt cx="1509" cy="993"/>
            </a:xfrm>
          </p:grpSpPr>
          <p:sp>
            <p:nvSpPr>
              <p:cNvPr id="26" name="文本框 25"/>
              <p:cNvSpPr txBox="1"/>
              <p:nvPr>
                <p:custDataLst>
                  <p:tags r:id="rId13"/>
                </p:custDataLst>
              </p:nvPr>
            </p:nvSpPr>
            <p:spPr>
              <a:xfrm>
                <a:off x="11000" y="5231"/>
                <a:ext cx="1509" cy="580"/>
              </a:xfrm>
              <a:prstGeom prst="rect">
                <a:avLst/>
              </a:prstGeom>
              <a:noFill/>
            </p:spPr>
            <p:txBody>
              <a:bodyPr wrap="square" rtlCol="0">
                <a:spAutoFit/>
              </a:bodyPr>
              <a:lstStyle/>
              <a:p>
                <a:pPr algn="ctr"/>
                <a:endParaRPr lang="zh-CN" altLang="en-US" b="1">
                  <a:solidFill>
                    <a:schemeClr val="bg1"/>
                  </a:solidFill>
                  <a:effectLst>
                    <a:outerShdw blurRad="38100" dist="38100" dir="2700000" algn="tl">
                      <a:srgbClr val="000000">
                        <a:alpha val="43137"/>
                      </a:srgbClr>
                    </a:outerShdw>
                  </a:effectLst>
                  <a:cs typeface="+mn-ea"/>
                  <a:sym typeface="+mn-lt"/>
                </a:endParaRPr>
              </a:p>
            </p:txBody>
          </p:sp>
          <p:sp>
            <p:nvSpPr>
              <p:cNvPr id="27" name="2"/>
              <p:cNvSpPr>
                <a:spLocks noChangeAspect="1"/>
              </p:cNvSpPr>
              <p:nvPr>
                <p:custDataLst>
                  <p:tags r:id="rId14"/>
                </p:custDataLst>
              </p:nvPr>
            </p:nvSpPr>
            <p:spPr bwMode="auto">
              <a:xfrm>
                <a:off x="11508" y="4818"/>
                <a:ext cx="496" cy="413"/>
              </a:xfrm>
              <a:custGeom>
                <a:avLst/>
                <a:gdLst>
                  <a:gd name="T0" fmla="*/ 9600 w 12799"/>
                  <a:gd name="T1" fmla="*/ 9396 h 10669"/>
                  <a:gd name="T2" fmla="*/ 1280 w 12799"/>
                  <a:gd name="T3" fmla="*/ 9396 h 10669"/>
                  <a:gd name="T4" fmla="*/ 1280 w 12799"/>
                  <a:gd name="T5" fmla="*/ 3407 h 10669"/>
                  <a:gd name="T6" fmla="*/ 3197 w 12799"/>
                  <a:gd name="T7" fmla="*/ 3407 h 10669"/>
                  <a:gd name="T8" fmla="*/ 4620 w 12799"/>
                  <a:gd name="T9" fmla="*/ 2133 h 10669"/>
                  <a:gd name="T10" fmla="*/ 640 w 12799"/>
                  <a:gd name="T11" fmla="*/ 2133 h 10669"/>
                  <a:gd name="T12" fmla="*/ 0 w 12799"/>
                  <a:gd name="T13" fmla="*/ 2770 h 10669"/>
                  <a:gd name="T14" fmla="*/ 0 w 12799"/>
                  <a:gd name="T15" fmla="*/ 10032 h 10669"/>
                  <a:gd name="T16" fmla="*/ 640 w 12799"/>
                  <a:gd name="T17" fmla="*/ 10669 h 10669"/>
                  <a:gd name="T18" fmla="*/ 10240 w 12799"/>
                  <a:gd name="T19" fmla="*/ 10669 h 10669"/>
                  <a:gd name="T20" fmla="*/ 10880 w 12799"/>
                  <a:gd name="T21" fmla="*/ 10032 h 10669"/>
                  <a:gd name="T22" fmla="*/ 10880 w 12799"/>
                  <a:gd name="T23" fmla="*/ 6400 h 10669"/>
                  <a:gd name="T24" fmla="*/ 9600 w 12799"/>
                  <a:gd name="T25" fmla="*/ 7447 h 10669"/>
                  <a:gd name="T26" fmla="*/ 9600 w 12799"/>
                  <a:gd name="T27" fmla="*/ 9396 h 10669"/>
                  <a:gd name="T28" fmla="*/ 8533 w 12799"/>
                  <a:gd name="T29" fmla="*/ 4266 h 10669"/>
                  <a:gd name="T30" fmla="*/ 8533 w 12799"/>
                  <a:gd name="T31" fmla="*/ 6396 h 10669"/>
                  <a:gd name="T32" fmla="*/ 12799 w 12799"/>
                  <a:gd name="T33" fmla="*/ 3213 h 10669"/>
                  <a:gd name="T34" fmla="*/ 8533 w 12799"/>
                  <a:gd name="T35" fmla="*/ 0 h 10669"/>
                  <a:gd name="T36" fmla="*/ 8533 w 12799"/>
                  <a:gd name="T37" fmla="*/ 1990 h 10669"/>
                  <a:gd name="T38" fmla="*/ 3200 w 12799"/>
                  <a:gd name="T39" fmla="*/ 7466 h 10669"/>
                  <a:gd name="T40" fmla="*/ 8533 w 12799"/>
                  <a:gd name="T41" fmla="*/ 4266 h 10669"/>
                  <a:gd name="T42" fmla="*/ 8533 w 12799"/>
                  <a:gd name="T43" fmla="*/ 4266 h 10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799" h="10669">
                    <a:moveTo>
                      <a:pt x="9600" y="9396"/>
                    </a:moveTo>
                    <a:lnTo>
                      <a:pt x="1280" y="9396"/>
                    </a:lnTo>
                    <a:lnTo>
                      <a:pt x="1280" y="3407"/>
                    </a:lnTo>
                    <a:lnTo>
                      <a:pt x="3197" y="3407"/>
                    </a:lnTo>
                    <a:cubicBezTo>
                      <a:pt x="3197" y="3407"/>
                      <a:pt x="3667" y="2750"/>
                      <a:pt x="4620" y="2133"/>
                    </a:cubicBezTo>
                    <a:lnTo>
                      <a:pt x="640" y="2133"/>
                    </a:lnTo>
                    <a:cubicBezTo>
                      <a:pt x="287" y="2133"/>
                      <a:pt x="0" y="2416"/>
                      <a:pt x="0" y="2770"/>
                    </a:cubicBezTo>
                    <a:lnTo>
                      <a:pt x="0" y="10032"/>
                    </a:lnTo>
                    <a:cubicBezTo>
                      <a:pt x="0" y="10382"/>
                      <a:pt x="287" y="10669"/>
                      <a:pt x="640" y="10669"/>
                    </a:cubicBezTo>
                    <a:lnTo>
                      <a:pt x="10240" y="10669"/>
                    </a:lnTo>
                    <a:cubicBezTo>
                      <a:pt x="10593" y="10669"/>
                      <a:pt x="10880" y="10386"/>
                      <a:pt x="10880" y="10032"/>
                    </a:cubicBezTo>
                    <a:lnTo>
                      <a:pt x="10880" y="6400"/>
                    </a:lnTo>
                    <a:lnTo>
                      <a:pt x="9600" y="7447"/>
                    </a:lnTo>
                    <a:lnTo>
                      <a:pt x="9600" y="9396"/>
                    </a:lnTo>
                    <a:close/>
                    <a:moveTo>
                      <a:pt x="8533" y="4266"/>
                    </a:moveTo>
                    <a:lnTo>
                      <a:pt x="8533" y="6396"/>
                    </a:lnTo>
                    <a:lnTo>
                      <a:pt x="12799" y="3213"/>
                    </a:lnTo>
                    <a:lnTo>
                      <a:pt x="8533" y="0"/>
                    </a:lnTo>
                    <a:lnTo>
                      <a:pt x="8533" y="1990"/>
                    </a:lnTo>
                    <a:cubicBezTo>
                      <a:pt x="3373" y="1990"/>
                      <a:pt x="3200" y="7466"/>
                      <a:pt x="3200" y="7466"/>
                    </a:cubicBezTo>
                    <a:cubicBezTo>
                      <a:pt x="4660" y="5083"/>
                      <a:pt x="5733" y="4266"/>
                      <a:pt x="8533" y="4266"/>
                    </a:cubicBezTo>
                    <a:close/>
                    <a:moveTo>
                      <a:pt x="8533" y="4266"/>
                    </a:moveTo>
                    <a:close/>
                  </a:path>
                </a:pathLst>
              </a:custGeom>
              <a:solidFill>
                <a:schemeClr val="lt1"/>
              </a:solidFill>
              <a:ln>
                <a:noFill/>
              </a:ln>
            </p:spPr>
            <p:txBody>
              <a:bodyPr/>
              <a:lstStyle/>
              <a:p>
                <a:endParaRPr lang="zh-CN" altLang="en-US">
                  <a:cs typeface="+mn-ea"/>
                  <a:sym typeface="+mn-lt"/>
                </a:endParaRPr>
              </a:p>
            </p:txBody>
          </p:sp>
        </p:grpSp>
        <p:grpSp>
          <p:nvGrpSpPr>
            <p:cNvPr id="31" name="组合 27"/>
            <p:cNvGrpSpPr/>
            <p:nvPr/>
          </p:nvGrpSpPr>
          <p:grpSpPr>
            <a:xfrm>
              <a:off x="8770" y="7014"/>
              <a:ext cx="1509" cy="1022"/>
              <a:chOff x="10985" y="4716"/>
              <a:chExt cx="1509" cy="1022"/>
            </a:xfrm>
          </p:grpSpPr>
          <p:sp>
            <p:nvSpPr>
              <p:cNvPr id="32" name="文本框 31"/>
              <p:cNvSpPr txBox="1"/>
              <p:nvPr>
                <p:custDataLst>
                  <p:tags r:id="rId15"/>
                </p:custDataLst>
              </p:nvPr>
            </p:nvSpPr>
            <p:spPr>
              <a:xfrm>
                <a:off x="10985" y="5158"/>
                <a:ext cx="1509" cy="580"/>
              </a:xfrm>
              <a:prstGeom prst="rect">
                <a:avLst/>
              </a:prstGeom>
              <a:noFill/>
            </p:spPr>
            <p:txBody>
              <a:bodyPr wrap="square" rtlCol="0">
                <a:spAutoFit/>
              </a:bodyPr>
              <a:lstStyle/>
              <a:p>
                <a:pPr algn="ctr"/>
                <a:endParaRPr lang="zh-CN" altLang="en-US" b="1">
                  <a:solidFill>
                    <a:schemeClr val="bg1"/>
                  </a:solidFill>
                  <a:effectLst>
                    <a:outerShdw blurRad="38100" dist="38100" dir="2700000" algn="tl">
                      <a:srgbClr val="000000">
                        <a:alpha val="43137"/>
                      </a:srgbClr>
                    </a:outerShdw>
                  </a:effectLst>
                  <a:cs typeface="+mn-ea"/>
                  <a:sym typeface="+mn-lt"/>
                </a:endParaRPr>
              </a:p>
            </p:txBody>
          </p:sp>
          <p:sp>
            <p:nvSpPr>
              <p:cNvPr id="33" name="2"/>
              <p:cNvSpPr>
                <a:spLocks noChangeAspect="1"/>
              </p:cNvSpPr>
              <p:nvPr>
                <p:custDataLst>
                  <p:tags r:id="rId16"/>
                </p:custDataLst>
              </p:nvPr>
            </p:nvSpPr>
            <p:spPr bwMode="auto">
              <a:xfrm>
                <a:off x="11496" y="4716"/>
                <a:ext cx="529" cy="396"/>
              </a:xfrm>
              <a:custGeom>
                <a:avLst/>
                <a:gdLst>
                  <a:gd name="T0" fmla="*/ 9723 w 10371"/>
                  <a:gd name="T1" fmla="*/ 0 h 7778"/>
                  <a:gd name="T2" fmla="*/ 649 w 10371"/>
                  <a:gd name="T3" fmla="*/ 0 h 7778"/>
                  <a:gd name="T4" fmla="*/ 0 w 10371"/>
                  <a:gd name="T5" fmla="*/ 648 h 7778"/>
                  <a:gd name="T6" fmla="*/ 0 w 10371"/>
                  <a:gd name="T7" fmla="*/ 7130 h 7778"/>
                  <a:gd name="T8" fmla="*/ 649 w 10371"/>
                  <a:gd name="T9" fmla="*/ 7778 h 7778"/>
                  <a:gd name="T10" fmla="*/ 9723 w 10371"/>
                  <a:gd name="T11" fmla="*/ 7778 h 7778"/>
                  <a:gd name="T12" fmla="*/ 10371 w 10371"/>
                  <a:gd name="T13" fmla="*/ 7130 h 7778"/>
                  <a:gd name="T14" fmla="*/ 10371 w 10371"/>
                  <a:gd name="T15" fmla="*/ 648 h 7778"/>
                  <a:gd name="T16" fmla="*/ 9723 w 10371"/>
                  <a:gd name="T17" fmla="*/ 0 h 7778"/>
                  <a:gd name="T18" fmla="*/ 9723 w 10371"/>
                  <a:gd name="T19" fmla="*/ 1945 h 7778"/>
                  <a:gd name="T20" fmla="*/ 6728 w 10371"/>
                  <a:gd name="T21" fmla="*/ 3660 h 7778"/>
                  <a:gd name="T22" fmla="*/ 9723 w 10371"/>
                  <a:gd name="T23" fmla="*/ 5375 h 7778"/>
                  <a:gd name="T24" fmla="*/ 9723 w 10371"/>
                  <a:gd name="T25" fmla="*/ 6023 h 7778"/>
                  <a:gd name="T26" fmla="*/ 6161 w 10371"/>
                  <a:gd name="T27" fmla="*/ 3983 h 7778"/>
                  <a:gd name="T28" fmla="*/ 5195 w 10371"/>
                  <a:gd name="T29" fmla="*/ 4537 h 7778"/>
                  <a:gd name="T30" fmla="*/ 4224 w 10371"/>
                  <a:gd name="T31" fmla="*/ 3983 h 7778"/>
                  <a:gd name="T32" fmla="*/ 649 w 10371"/>
                  <a:gd name="T33" fmla="*/ 6022 h 7778"/>
                  <a:gd name="T34" fmla="*/ 649 w 10371"/>
                  <a:gd name="T35" fmla="*/ 5375 h 7778"/>
                  <a:gd name="T36" fmla="*/ 3656 w 10371"/>
                  <a:gd name="T37" fmla="*/ 3660 h 7778"/>
                  <a:gd name="T38" fmla="*/ 649 w 10371"/>
                  <a:gd name="T39" fmla="*/ 1945 h 7778"/>
                  <a:gd name="T40" fmla="*/ 649 w 10371"/>
                  <a:gd name="T41" fmla="*/ 1296 h 7778"/>
                  <a:gd name="T42" fmla="*/ 4224 w 10371"/>
                  <a:gd name="T43" fmla="*/ 3335 h 7778"/>
                  <a:gd name="T44" fmla="*/ 5185 w 10371"/>
                  <a:gd name="T45" fmla="*/ 3821 h 7778"/>
                  <a:gd name="T46" fmla="*/ 6161 w 10371"/>
                  <a:gd name="T47" fmla="*/ 3335 h 7778"/>
                  <a:gd name="T48" fmla="*/ 9723 w 10371"/>
                  <a:gd name="T49" fmla="*/ 1296 h 7778"/>
                  <a:gd name="T50" fmla="*/ 9723 w 10371"/>
                  <a:gd name="T51" fmla="*/ 1945 h 7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371" h="7778">
                    <a:moveTo>
                      <a:pt x="9723" y="0"/>
                    </a:moveTo>
                    <a:lnTo>
                      <a:pt x="649" y="0"/>
                    </a:lnTo>
                    <a:cubicBezTo>
                      <a:pt x="291" y="0"/>
                      <a:pt x="0" y="290"/>
                      <a:pt x="0" y="648"/>
                    </a:cubicBezTo>
                    <a:lnTo>
                      <a:pt x="0" y="7130"/>
                    </a:lnTo>
                    <a:cubicBezTo>
                      <a:pt x="0" y="7487"/>
                      <a:pt x="290" y="7778"/>
                      <a:pt x="649" y="7778"/>
                    </a:cubicBezTo>
                    <a:lnTo>
                      <a:pt x="9723" y="7778"/>
                    </a:lnTo>
                    <a:cubicBezTo>
                      <a:pt x="10080" y="7778"/>
                      <a:pt x="10371" y="7488"/>
                      <a:pt x="10371" y="7130"/>
                    </a:cubicBezTo>
                    <a:lnTo>
                      <a:pt x="10371" y="648"/>
                    </a:lnTo>
                    <a:cubicBezTo>
                      <a:pt x="10371" y="290"/>
                      <a:pt x="10080" y="0"/>
                      <a:pt x="9723" y="0"/>
                    </a:cubicBezTo>
                    <a:close/>
                    <a:moveTo>
                      <a:pt x="9723" y="1945"/>
                    </a:moveTo>
                    <a:lnTo>
                      <a:pt x="6728" y="3660"/>
                    </a:lnTo>
                    <a:lnTo>
                      <a:pt x="9723" y="5375"/>
                    </a:lnTo>
                    <a:lnTo>
                      <a:pt x="9723" y="6023"/>
                    </a:lnTo>
                    <a:lnTo>
                      <a:pt x="6161" y="3983"/>
                    </a:lnTo>
                    <a:lnTo>
                      <a:pt x="5195" y="4537"/>
                    </a:lnTo>
                    <a:lnTo>
                      <a:pt x="4224" y="3983"/>
                    </a:lnTo>
                    <a:lnTo>
                      <a:pt x="649" y="6022"/>
                    </a:lnTo>
                    <a:lnTo>
                      <a:pt x="649" y="5375"/>
                    </a:lnTo>
                    <a:lnTo>
                      <a:pt x="3656" y="3660"/>
                    </a:lnTo>
                    <a:lnTo>
                      <a:pt x="649" y="1945"/>
                    </a:lnTo>
                    <a:lnTo>
                      <a:pt x="649" y="1296"/>
                    </a:lnTo>
                    <a:lnTo>
                      <a:pt x="4224" y="3335"/>
                    </a:lnTo>
                    <a:lnTo>
                      <a:pt x="5185" y="3821"/>
                    </a:lnTo>
                    <a:lnTo>
                      <a:pt x="6161" y="3335"/>
                    </a:lnTo>
                    <a:lnTo>
                      <a:pt x="9723" y="1296"/>
                    </a:lnTo>
                    <a:lnTo>
                      <a:pt x="9723" y="1945"/>
                    </a:lnTo>
                    <a:close/>
                  </a:path>
                </a:pathLst>
              </a:custGeom>
              <a:solidFill>
                <a:schemeClr val="lt1"/>
              </a:solidFill>
              <a:ln>
                <a:noFill/>
              </a:ln>
            </p:spPr>
            <p:txBody>
              <a:bodyPr/>
              <a:lstStyle/>
              <a:p>
                <a:endParaRPr lang="zh-CN" altLang="en-US">
                  <a:cs typeface="+mn-ea"/>
                  <a:sym typeface="+mn-lt"/>
                </a:endParaRPr>
              </a:p>
            </p:txBody>
          </p:sp>
        </p:grpSp>
        <p:grpSp>
          <p:nvGrpSpPr>
            <p:cNvPr id="38" name="组合 27"/>
            <p:cNvGrpSpPr/>
            <p:nvPr/>
          </p:nvGrpSpPr>
          <p:grpSpPr>
            <a:xfrm>
              <a:off x="6453" y="4579"/>
              <a:ext cx="1509" cy="1023"/>
              <a:chOff x="10985" y="4715"/>
              <a:chExt cx="1509" cy="1023"/>
            </a:xfrm>
          </p:grpSpPr>
          <p:sp>
            <p:nvSpPr>
              <p:cNvPr id="39" name="文本框 38"/>
              <p:cNvSpPr txBox="1"/>
              <p:nvPr>
                <p:custDataLst>
                  <p:tags r:id="rId17"/>
                </p:custDataLst>
              </p:nvPr>
            </p:nvSpPr>
            <p:spPr>
              <a:xfrm>
                <a:off x="10985" y="5158"/>
                <a:ext cx="1509" cy="580"/>
              </a:xfrm>
              <a:prstGeom prst="rect">
                <a:avLst/>
              </a:prstGeom>
              <a:noFill/>
            </p:spPr>
            <p:txBody>
              <a:bodyPr wrap="square" rtlCol="0">
                <a:spAutoFit/>
              </a:bodyPr>
              <a:lstStyle/>
              <a:p>
                <a:pPr algn="ctr"/>
                <a:endParaRPr lang="zh-CN" altLang="en-US" b="1">
                  <a:solidFill>
                    <a:schemeClr val="bg1"/>
                  </a:solidFill>
                  <a:effectLst>
                    <a:outerShdw blurRad="38100" dist="38100" dir="2700000" algn="tl">
                      <a:srgbClr val="000000">
                        <a:alpha val="43137"/>
                      </a:srgbClr>
                    </a:outerShdw>
                  </a:effectLst>
                  <a:cs typeface="+mn-ea"/>
                  <a:sym typeface="+mn-lt"/>
                </a:endParaRPr>
              </a:p>
            </p:txBody>
          </p:sp>
          <p:sp>
            <p:nvSpPr>
              <p:cNvPr id="40" name="2"/>
              <p:cNvSpPr>
                <a:spLocks noChangeAspect="1"/>
              </p:cNvSpPr>
              <p:nvPr>
                <p:custDataLst>
                  <p:tags r:id="rId18"/>
                </p:custDataLst>
              </p:nvPr>
            </p:nvSpPr>
            <p:spPr bwMode="auto">
              <a:xfrm>
                <a:off x="11496" y="4715"/>
                <a:ext cx="529" cy="396"/>
              </a:xfrm>
              <a:custGeom>
                <a:avLst/>
                <a:gdLst>
                  <a:gd name="T0" fmla="*/ 10375 w 10375"/>
                  <a:gd name="T1" fmla="*/ 6809 h 7782"/>
                  <a:gd name="T2" fmla="*/ 10375 w 10375"/>
                  <a:gd name="T3" fmla="*/ 7133 h 7782"/>
                  <a:gd name="T4" fmla="*/ 9726 w 10375"/>
                  <a:gd name="T5" fmla="*/ 7782 h 7782"/>
                  <a:gd name="T6" fmla="*/ 649 w 10375"/>
                  <a:gd name="T7" fmla="*/ 7782 h 7782"/>
                  <a:gd name="T8" fmla="*/ 0 w 10375"/>
                  <a:gd name="T9" fmla="*/ 7133 h 7782"/>
                  <a:gd name="T10" fmla="*/ 0 w 10375"/>
                  <a:gd name="T11" fmla="*/ 649 h 7782"/>
                  <a:gd name="T12" fmla="*/ 649 w 10375"/>
                  <a:gd name="T13" fmla="*/ 0 h 7782"/>
                  <a:gd name="T14" fmla="*/ 4150 w 10375"/>
                  <a:gd name="T15" fmla="*/ 0 h 7782"/>
                  <a:gd name="T16" fmla="*/ 5188 w 10375"/>
                  <a:gd name="T17" fmla="*/ 973 h 7782"/>
                  <a:gd name="T18" fmla="*/ 9338 w 10375"/>
                  <a:gd name="T19" fmla="*/ 973 h 7782"/>
                  <a:gd name="T20" fmla="*/ 10375 w 10375"/>
                  <a:gd name="T21" fmla="*/ 1945 h 7782"/>
                  <a:gd name="T22" fmla="*/ 10375 w 10375"/>
                  <a:gd name="T23" fmla="*/ 6809 h 7782"/>
                  <a:gd name="T24" fmla="*/ 5188 w 10375"/>
                  <a:gd name="T25" fmla="*/ 2594 h 7782"/>
                  <a:gd name="T26" fmla="*/ 4701 w 10375"/>
                  <a:gd name="T27" fmla="*/ 3080 h 7782"/>
                  <a:gd name="T28" fmla="*/ 4701 w 10375"/>
                  <a:gd name="T29" fmla="*/ 4053 h 7782"/>
                  <a:gd name="T30" fmla="*/ 3729 w 10375"/>
                  <a:gd name="T31" fmla="*/ 4053 h 7782"/>
                  <a:gd name="T32" fmla="*/ 3243 w 10375"/>
                  <a:gd name="T33" fmla="*/ 4539 h 7782"/>
                  <a:gd name="T34" fmla="*/ 3729 w 10375"/>
                  <a:gd name="T35" fmla="*/ 5025 h 7782"/>
                  <a:gd name="T36" fmla="*/ 4701 w 10375"/>
                  <a:gd name="T37" fmla="*/ 5025 h 7782"/>
                  <a:gd name="T38" fmla="*/ 4701 w 10375"/>
                  <a:gd name="T39" fmla="*/ 5998 h 7782"/>
                  <a:gd name="T40" fmla="*/ 5188 w 10375"/>
                  <a:gd name="T41" fmla="*/ 6484 h 7782"/>
                  <a:gd name="T42" fmla="*/ 5674 w 10375"/>
                  <a:gd name="T43" fmla="*/ 5998 h 7782"/>
                  <a:gd name="T44" fmla="*/ 5674 w 10375"/>
                  <a:gd name="T45" fmla="*/ 5025 h 7782"/>
                  <a:gd name="T46" fmla="*/ 6646 w 10375"/>
                  <a:gd name="T47" fmla="*/ 5025 h 7782"/>
                  <a:gd name="T48" fmla="*/ 7132 w 10375"/>
                  <a:gd name="T49" fmla="*/ 4539 h 7782"/>
                  <a:gd name="T50" fmla="*/ 6646 w 10375"/>
                  <a:gd name="T51" fmla="*/ 4053 h 7782"/>
                  <a:gd name="T52" fmla="*/ 5674 w 10375"/>
                  <a:gd name="T53" fmla="*/ 4053 h 7782"/>
                  <a:gd name="T54" fmla="*/ 5674 w 10375"/>
                  <a:gd name="T55" fmla="*/ 3080 h 7782"/>
                  <a:gd name="T56" fmla="*/ 5188 w 10375"/>
                  <a:gd name="T57" fmla="*/ 2594 h 7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375" h="7782">
                    <a:moveTo>
                      <a:pt x="10375" y="6809"/>
                    </a:moveTo>
                    <a:lnTo>
                      <a:pt x="10375" y="7133"/>
                    </a:lnTo>
                    <a:cubicBezTo>
                      <a:pt x="10375" y="7490"/>
                      <a:pt x="10085" y="7782"/>
                      <a:pt x="9726" y="7782"/>
                    </a:cubicBezTo>
                    <a:lnTo>
                      <a:pt x="649" y="7782"/>
                    </a:lnTo>
                    <a:cubicBezTo>
                      <a:pt x="291" y="7782"/>
                      <a:pt x="0" y="7492"/>
                      <a:pt x="0" y="7133"/>
                    </a:cubicBezTo>
                    <a:lnTo>
                      <a:pt x="0" y="649"/>
                    </a:lnTo>
                    <a:cubicBezTo>
                      <a:pt x="0" y="292"/>
                      <a:pt x="290" y="0"/>
                      <a:pt x="649" y="0"/>
                    </a:cubicBezTo>
                    <a:lnTo>
                      <a:pt x="4150" y="0"/>
                    </a:lnTo>
                    <a:lnTo>
                      <a:pt x="5188" y="973"/>
                    </a:lnTo>
                    <a:lnTo>
                      <a:pt x="9338" y="973"/>
                    </a:lnTo>
                    <a:cubicBezTo>
                      <a:pt x="9908" y="973"/>
                      <a:pt x="10375" y="1410"/>
                      <a:pt x="10375" y="1945"/>
                    </a:cubicBezTo>
                    <a:lnTo>
                      <a:pt x="10375" y="6809"/>
                    </a:lnTo>
                    <a:close/>
                    <a:moveTo>
                      <a:pt x="5188" y="2594"/>
                    </a:moveTo>
                    <a:cubicBezTo>
                      <a:pt x="4919" y="2594"/>
                      <a:pt x="4701" y="2811"/>
                      <a:pt x="4701" y="3080"/>
                    </a:cubicBezTo>
                    <a:lnTo>
                      <a:pt x="4701" y="4053"/>
                    </a:lnTo>
                    <a:lnTo>
                      <a:pt x="3729" y="4053"/>
                    </a:lnTo>
                    <a:cubicBezTo>
                      <a:pt x="3460" y="4053"/>
                      <a:pt x="3243" y="4270"/>
                      <a:pt x="3243" y="4539"/>
                    </a:cubicBezTo>
                    <a:cubicBezTo>
                      <a:pt x="3243" y="4808"/>
                      <a:pt x="3460" y="5025"/>
                      <a:pt x="3729" y="5025"/>
                    </a:cubicBezTo>
                    <a:lnTo>
                      <a:pt x="4701" y="5025"/>
                    </a:lnTo>
                    <a:lnTo>
                      <a:pt x="4701" y="5998"/>
                    </a:lnTo>
                    <a:cubicBezTo>
                      <a:pt x="4701" y="6266"/>
                      <a:pt x="4919" y="6484"/>
                      <a:pt x="5188" y="6484"/>
                    </a:cubicBezTo>
                    <a:cubicBezTo>
                      <a:pt x="5456" y="6484"/>
                      <a:pt x="5674" y="6266"/>
                      <a:pt x="5674" y="5998"/>
                    </a:cubicBezTo>
                    <a:lnTo>
                      <a:pt x="5674" y="5025"/>
                    </a:lnTo>
                    <a:lnTo>
                      <a:pt x="6646" y="5025"/>
                    </a:lnTo>
                    <a:cubicBezTo>
                      <a:pt x="6915" y="5025"/>
                      <a:pt x="7132" y="4808"/>
                      <a:pt x="7132" y="4539"/>
                    </a:cubicBezTo>
                    <a:cubicBezTo>
                      <a:pt x="7132" y="4270"/>
                      <a:pt x="6915" y="4053"/>
                      <a:pt x="6646" y="4053"/>
                    </a:cubicBezTo>
                    <a:lnTo>
                      <a:pt x="5674" y="4053"/>
                    </a:lnTo>
                    <a:lnTo>
                      <a:pt x="5674" y="3080"/>
                    </a:lnTo>
                    <a:cubicBezTo>
                      <a:pt x="5674" y="2811"/>
                      <a:pt x="5456" y="2594"/>
                      <a:pt x="5188" y="2594"/>
                    </a:cubicBezTo>
                    <a:close/>
                  </a:path>
                </a:pathLst>
              </a:custGeom>
              <a:solidFill>
                <a:schemeClr val="lt1"/>
              </a:solidFill>
              <a:ln>
                <a:noFill/>
              </a:ln>
            </p:spPr>
            <p:txBody>
              <a:bodyPr/>
              <a:lstStyle/>
              <a:p>
                <a:endParaRPr lang="zh-CN" altLang="en-US">
                  <a:cs typeface="+mn-ea"/>
                  <a:sym typeface="+mn-lt"/>
                </a:endParaRPr>
              </a:p>
            </p:txBody>
          </p:sp>
        </p:grpSp>
        <p:grpSp>
          <p:nvGrpSpPr>
            <p:cNvPr id="44" name="组合 17"/>
            <p:cNvGrpSpPr/>
            <p:nvPr/>
          </p:nvGrpSpPr>
          <p:grpSpPr>
            <a:xfrm>
              <a:off x="16614" y="5690"/>
              <a:ext cx="1509" cy="938"/>
              <a:chOff x="11000" y="4776"/>
              <a:chExt cx="1509" cy="938"/>
            </a:xfrm>
          </p:grpSpPr>
          <p:sp>
            <p:nvSpPr>
              <p:cNvPr id="45" name="文本框 44"/>
              <p:cNvSpPr txBox="1"/>
              <p:nvPr>
                <p:custDataLst>
                  <p:tags r:id="rId19"/>
                </p:custDataLst>
              </p:nvPr>
            </p:nvSpPr>
            <p:spPr>
              <a:xfrm>
                <a:off x="11000" y="5231"/>
                <a:ext cx="1509" cy="483"/>
              </a:xfrm>
              <a:prstGeom prst="rect">
                <a:avLst/>
              </a:prstGeom>
              <a:noFill/>
            </p:spPr>
            <p:txBody>
              <a:bodyPr wrap="square" rtlCol="0">
                <a:spAutoFit/>
              </a:bodyPr>
              <a:lstStyle/>
              <a:p>
                <a:pPr algn="ctr"/>
                <a:endParaRPr lang="zh-CN" altLang="en-US" sz="1400">
                  <a:solidFill>
                    <a:schemeClr val="lt1"/>
                  </a:solidFill>
                  <a:cs typeface="+mn-ea"/>
                  <a:sym typeface="+mn-lt"/>
                </a:endParaRPr>
              </a:p>
            </p:txBody>
          </p:sp>
          <p:sp>
            <p:nvSpPr>
              <p:cNvPr id="46" name="2"/>
              <p:cNvSpPr>
                <a:spLocks noChangeAspect="1"/>
              </p:cNvSpPr>
              <p:nvPr>
                <p:custDataLst>
                  <p:tags r:id="rId20"/>
                </p:custDataLst>
              </p:nvPr>
            </p:nvSpPr>
            <p:spPr bwMode="auto">
              <a:xfrm>
                <a:off x="11517" y="4776"/>
                <a:ext cx="476" cy="496"/>
              </a:xfrm>
              <a:custGeom>
                <a:avLst/>
                <a:gdLst>
                  <a:gd name="T0" fmla="*/ 6303 w 10375"/>
                  <a:gd name="T1" fmla="*/ 6456 h 10799"/>
                  <a:gd name="T2" fmla="*/ 5187 w 10375"/>
                  <a:gd name="T3" fmla="*/ 8946 h 10799"/>
                  <a:gd name="T4" fmla="*/ 5748 w 10375"/>
                  <a:gd name="T5" fmla="*/ 10799 h 10799"/>
                  <a:gd name="T6" fmla="*/ 370 w 10375"/>
                  <a:gd name="T7" fmla="*/ 10799 h 10799"/>
                  <a:gd name="T8" fmla="*/ 0 w 10375"/>
                  <a:gd name="T9" fmla="*/ 10429 h 10799"/>
                  <a:gd name="T10" fmla="*/ 0 w 10375"/>
                  <a:gd name="T11" fmla="*/ 9318 h 10799"/>
                  <a:gd name="T12" fmla="*/ 5187 w 10375"/>
                  <a:gd name="T13" fmla="*/ 6353 h 10799"/>
                  <a:gd name="T14" fmla="*/ 6303 w 10375"/>
                  <a:gd name="T15" fmla="*/ 6456 h 10799"/>
                  <a:gd name="T16" fmla="*/ 5187 w 10375"/>
                  <a:gd name="T17" fmla="*/ 5611 h 10799"/>
                  <a:gd name="T18" fmla="*/ 2593 w 10375"/>
                  <a:gd name="T19" fmla="*/ 3019 h 10799"/>
                  <a:gd name="T20" fmla="*/ 2593 w 10375"/>
                  <a:gd name="T21" fmla="*/ 3017 h 10799"/>
                  <a:gd name="T22" fmla="*/ 4361 w 10375"/>
                  <a:gd name="T23" fmla="*/ 551 h 10799"/>
                  <a:gd name="T24" fmla="*/ 7781 w 10375"/>
                  <a:gd name="T25" fmla="*/ 3017 h 10799"/>
                  <a:gd name="T26" fmla="*/ 5187 w 10375"/>
                  <a:gd name="T27" fmla="*/ 5611 h 10799"/>
                  <a:gd name="T28" fmla="*/ 9830 w 10375"/>
                  <a:gd name="T29" fmla="*/ 8021 h 10799"/>
                  <a:gd name="T30" fmla="*/ 10375 w 10375"/>
                  <a:gd name="T31" fmla="*/ 8566 h 10799"/>
                  <a:gd name="T32" fmla="*/ 10375 w 10375"/>
                  <a:gd name="T33" fmla="*/ 8589 h 10799"/>
                  <a:gd name="T34" fmla="*/ 9830 w 10375"/>
                  <a:gd name="T35" fmla="*/ 9134 h 10799"/>
                  <a:gd name="T36" fmla="*/ 8707 w 10375"/>
                  <a:gd name="T37" fmla="*/ 9134 h 10799"/>
                  <a:gd name="T38" fmla="*/ 8707 w 10375"/>
                  <a:gd name="T39" fmla="*/ 10252 h 10799"/>
                  <a:gd name="T40" fmla="*/ 8162 w 10375"/>
                  <a:gd name="T41" fmla="*/ 10798 h 10799"/>
                  <a:gd name="T42" fmla="*/ 8143 w 10375"/>
                  <a:gd name="T43" fmla="*/ 10798 h 10799"/>
                  <a:gd name="T44" fmla="*/ 7596 w 10375"/>
                  <a:gd name="T45" fmla="*/ 10252 h 10799"/>
                  <a:gd name="T46" fmla="*/ 7596 w 10375"/>
                  <a:gd name="T47" fmla="*/ 9134 h 10799"/>
                  <a:gd name="T48" fmla="*/ 6478 w 10375"/>
                  <a:gd name="T49" fmla="*/ 9134 h 10799"/>
                  <a:gd name="T50" fmla="*/ 5928 w 10375"/>
                  <a:gd name="T51" fmla="*/ 8586 h 10799"/>
                  <a:gd name="T52" fmla="*/ 5928 w 10375"/>
                  <a:gd name="T53" fmla="*/ 8568 h 10799"/>
                  <a:gd name="T54" fmla="*/ 6478 w 10375"/>
                  <a:gd name="T55" fmla="*/ 8023 h 10799"/>
                  <a:gd name="T56" fmla="*/ 7596 w 10375"/>
                  <a:gd name="T57" fmla="*/ 8023 h 10799"/>
                  <a:gd name="T58" fmla="*/ 7596 w 10375"/>
                  <a:gd name="T59" fmla="*/ 6897 h 10799"/>
                  <a:gd name="T60" fmla="*/ 8146 w 10375"/>
                  <a:gd name="T61" fmla="*/ 6352 h 10799"/>
                  <a:gd name="T62" fmla="*/ 8163 w 10375"/>
                  <a:gd name="T63" fmla="*/ 6352 h 10799"/>
                  <a:gd name="T64" fmla="*/ 8708 w 10375"/>
                  <a:gd name="T65" fmla="*/ 6897 h 10799"/>
                  <a:gd name="T66" fmla="*/ 8708 w 10375"/>
                  <a:gd name="T67" fmla="*/ 8023 h 10799"/>
                  <a:gd name="T68" fmla="*/ 9830 w 10375"/>
                  <a:gd name="T69" fmla="*/ 8023 h 10799"/>
                  <a:gd name="T70" fmla="*/ 9830 w 10375"/>
                  <a:gd name="T71" fmla="*/ 8021 h 10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375" h="10799">
                    <a:moveTo>
                      <a:pt x="6303" y="6456"/>
                    </a:moveTo>
                    <a:cubicBezTo>
                      <a:pt x="5592" y="7089"/>
                      <a:pt x="5186" y="7995"/>
                      <a:pt x="5187" y="8946"/>
                    </a:cubicBezTo>
                    <a:cubicBezTo>
                      <a:pt x="5187" y="9631"/>
                      <a:pt x="5393" y="10269"/>
                      <a:pt x="5748" y="10799"/>
                    </a:cubicBezTo>
                    <a:lnTo>
                      <a:pt x="370" y="10799"/>
                    </a:lnTo>
                    <a:cubicBezTo>
                      <a:pt x="164" y="10799"/>
                      <a:pt x="0" y="10633"/>
                      <a:pt x="0" y="10429"/>
                    </a:cubicBezTo>
                    <a:lnTo>
                      <a:pt x="0" y="9318"/>
                    </a:lnTo>
                    <a:cubicBezTo>
                      <a:pt x="0" y="7345"/>
                      <a:pt x="3456" y="6353"/>
                      <a:pt x="5187" y="6353"/>
                    </a:cubicBezTo>
                    <a:cubicBezTo>
                      <a:pt x="5511" y="6353"/>
                      <a:pt x="5893" y="6386"/>
                      <a:pt x="6303" y="6456"/>
                    </a:cubicBezTo>
                    <a:close/>
                    <a:moveTo>
                      <a:pt x="5187" y="5611"/>
                    </a:moveTo>
                    <a:cubicBezTo>
                      <a:pt x="3755" y="5611"/>
                      <a:pt x="2593" y="4451"/>
                      <a:pt x="2593" y="3019"/>
                    </a:cubicBezTo>
                    <a:lnTo>
                      <a:pt x="2593" y="3017"/>
                    </a:lnTo>
                    <a:cubicBezTo>
                      <a:pt x="2593" y="1901"/>
                      <a:pt x="3295" y="880"/>
                      <a:pt x="4361" y="551"/>
                    </a:cubicBezTo>
                    <a:cubicBezTo>
                      <a:pt x="6146" y="0"/>
                      <a:pt x="7781" y="1316"/>
                      <a:pt x="7781" y="3017"/>
                    </a:cubicBezTo>
                    <a:cubicBezTo>
                      <a:pt x="7781" y="4450"/>
                      <a:pt x="6621" y="5611"/>
                      <a:pt x="5187" y="5611"/>
                    </a:cubicBezTo>
                    <a:close/>
                    <a:moveTo>
                      <a:pt x="9830" y="8021"/>
                    </a:moveTo>
                    <a:cubicBezTo>
                      <a:pt x="10130" y="8021"/>
                      <a:pt x="10375" y="8266"/>
                      <a:pt x="10375" y="8566"/>
                    </a:cubicBezTo>
                    <a:lnTo>
                      <a:pt x="10375" y="8589"/>
                    </a:lnTo>
                    <a:cubicBezTo>
                      <a:pt x="10375" y="8889"/>
                      <a:pt x="10130" y="9134"/>
                      <a:pt x="9830" y="9134"/>
                    </a:cubicBezTo>
                    <a:lnTo>
                      <a:pt x="8707" y="9134"/>
                    </a:lnTo>
                    <a:lnTo>
                      <a:pt x="8707" y="10252"/>
                    </a:lnTo>
                    <a:cubicBezTo>
                      <a:pt x="8707" y="10552"/>
                      <a:pt x="8462" y="10798"/>
                      <a:pt x="8162" y="10798"/>
                    </a:cubicBezTo>
                    <a:lnTo>
                      <a:pt x="8143" y="10798"/>
                    </a:lnTo>
                    <a:cubicBezTo>
                      <a:pt x="7843" y="10798"/>
                      <a:pt x="7597" y="10552"/>
                      <a:pt x="7596" y="10252"/>
                    </a:cubicBezTo>
                    <a:lnTo>
                      <a:pt x="7596" y="9134"/>
                    </a:lnTo>
                    <a:lnTo>
                      <a:pt x="6478" y="9134"/>
                    </a:lnTo>
                    <a:cubicBezTo>
                      <a:pt x="6176" y="9135"/>
                      <a:pt x="5930" y="8890"/>
                      <a:pt x="5928" y="8586"/>
                    </a:cubicBezTo>
                    <a:lnTo>
                      <a:pt x="5928" y="8568"/>
                    </a:lnTo>
                    <a:cubicBezTo>
                      <a:pt x="5933" y="8266"/>
                      <a:pt x="6177" y="8025"/>
                      <a:pt x="6478" y="8023"/>
                    </a:cubicBezTo>
                    <a:lnTo>
                      <a:pt x="7596" y="8023"/>
                    </a:lnTo>
                    <a:lnTo>
                      <a:pt x="7596" y="6897"/>
                    </a:lnTo>
                    <a:cubicBezTo>
                      <a:pt x="7596" y="6596"/>
                      <a:pt x="7841" y="6352"/>
                      <a:pt x="8146" y="6352"/>
                    </a:cubicBezTo>
                    <a:lnTo>
                      <a:pt x="8163" y="6352"/>
                    </a:lnTo>
                    <a:cubicBezTo>
                      <a:pt x="8465" y="6352"/>
                      <a:pt x="8708" y="6596"/>
                      <a:pt x="8708" y="6897"/>
                    </a:cubicBezTo>
                    <a:lnTo>
                      <a:pt x="8708" y="8023"/>
                    </a:lnTo>
                    <a:lnTo>
                      <a:pt x="9830" y="8023"/>
                    </a:lnTo>
                    <a:lnTo>
                      <a:pt x="9830" y="8021"/>
                    </a:lnTo>
                    <a:close/>
                  </a:path>
                </a:pathLst>
              </a:custGeom>
              <a:solidFill>
                <a:schemeClr val="lt1"/>
              </a:solidFill>
              <a:ln>
                <a:noFill/>
              </a:ln>
            </p:spPr>
            <p:txBody>
              <a:bodyPr/>
              <a:lstStyle/>
              <a:p>
                <a:endParaRPr lang="zh-CN" altLang="en-US">
                  <a:cs typeface="+mn-ea"/>
                  <a:sym typeface="+mn-lt"/>
                </a:endParaRPr>
              </a:p>
            </p:txBody>
          </p:sp>
        </p:grpSp>
        <p:grpSp>
          <p:nvGrpSpPr>
            <p:cNvPr id="50" name="组合 17"/>
            <p:cNvGrpSpPr/>
            <p:nvPr/>
          </p:nvGrpSpPr>
          <p:grpSpPr>
            <a:xfrm>
              <a:off x="837" y="5767"/>
              <a:ext cx="1509" cy="861"/>
              <a:chOff x="11000" y="4853"/>
              <a:chExt cx="1509" cy="861"/>
            </a:xfrm>
          </p:grpSpPr>
          <p:sp>
            <p:nvSpPr>
              <p:cNvPr id="51" name="文本框 50"/>
              <p:cNvSpPr txBox="1"/>
              <p:nvPr>
                <p:custDataLst>
                  <p:tags r:id="rId21"/>
                </p:custDataLst>
              </p:nvPr>
            </p:nvSpPr>
            <p:spPr>
              <a:xfrm>
                <a:off x="11000" y="5231"/>
                <a:ext cx="1509" cy="483"/>
              </a:xfrm>
              <a:prstGeom prst="rect">
                <a:avLst/>
              </a:prstGeom>
              <a:noFill/>
            </p:spPr>
            <p:txBody>
              <a:bodyPr wrap="square" rtlCol="0">
                <a:spAutoFit/>
              </a:bodyPr>
              <a:lstStyle/>
              <a:p>
                <a:pPr algn="ctr"/>
                <a:endParaRPr lang="zh-CN" altLang="en-US" sz="1400">
                  <a:solidFill>
                    <a:schemeClr val="lt1"/>
                  </a:solidFill>
                  <a:cs typeface="+mn-ea"/>
                  <a:sym typeface="+mn-lt"/>
                </a:endParaRPr>
              </a:p>
            </p:txBody>
          </p:sp>
          <p:sp>
            <p:nvSpPr>
              <p:cNvPr id="52" name="2"/>
              <p:cNvSpPr>
                <a:spLocks noChangeAspect="1"/>
              </p:cNvSpPr>
              <p:nvPr>
                <p:custDataLst>
                  <p:tags r:id="rId22"/>
                </p:custDataLst>
              </p:nvPr>
            </p:nvSpPr>
            <p:spPr bwMode="auto">
              <a:xfrm>
                <a:off x="11507" y="4853"/>
                <a:ext cx="496" cy="340"/>
              </a:xfrm>
              <a:custGeom>
                <a:avLst/>
                <a:gdLst>
                  <a:gd name="T0" fmla="*/ 8386 w 10375"/>
                  <a:gd name="T1" fmla="*/ 2675 h 7132"/>
                  <a:gd name="T2" fmla="*/ 5187 w 10375"/>
                  <a:gd name="T3" fmla="*/ 0 h 7132"/>
                  <a:gd name="T4" fmla="*/ 2335 w 10375"/>
                  <a:gd name="T5" fmla="*/ 1783 h 7132"/>
                  <a:gd name="T6" fmla="*/ 0 w 10375"/>
                  <a:gd name="T7" fmla="*/ 4458 h 7132"/>
                  <a:gd name="T8" fmla="*/ 2593 w 10375"/>
                  <a:gd name="T9" fmla="*/ 7132 h 7132"/>
                  <a:gd name="T10" fmla="*/ 8212 w 10375"/>
                  <a:gd name="T11" fmla="*/ 7132 h 7132"/>
                  <a:gd name="T12" fmla="*/ 10373 w 10375"/>
                  <a:gd name="T13" fmla="*/ 4903 h 7132"/>
                  <a:gd name="T14" fmla="*/ 8386 w 10375"/>
                  <a:gd name="T15" fmla="*/ 2675 h 7132"/>
                  <a:gd name="T16" fmla="*/ 6052 w 10375"/>
                  <a:gd name="T17" fmla="*/ 3941 h 7132"/>
                  <a:gd name="T18" fmla="*/ 6052 w 10375"/>
                  <a:gd name="T19" fmla="*/ 5562 h 7132"/>
                  <a:gd name="T20" fmla="*/ 5890 w 10375"/>
                  <a:gd name="T21" fmla="*/ 5725 h 7132"/>
                  <a:gd name="T22" fmla="*/ 4485 w 10375"/>
                  <a:gd name="T23" fmla="*/ 5725 h 7132"/>
                  <a:gd name="T24" fmla="*/ 4322 w 10375"/>
                  <a:gd name="T25" fmla="*/ 5562 h 7132"/>
                  <a:gd name="T26" fmla="*/ 4322 w 10375"/>
                  <a:gd name="T27" fmla="*/ 3941 h 7132"/>
                  <a:gd name="T28" fmla="*/ 3408 w 10375"/>
                  <a:gd name="T29" fmla="*/ 3941 h 7132"/>
                  <a:gd name="T30" fmla="*/ 3292 w 10375"/>
                  <a:gd name="T31" fmla="*/ 3666 h 7132"/>
                  <a:gd name="T32" fmla="*/ 5071 w 10375"/>
                  <a:gd name="T33" fmla="*/ 1832 h 7132"/>
                  <a:gd name="T34" fmla="*/ 5303 w 10375"/>
                  <a:gd name="T35" fmla="*/ 1832 h 7132"/>
                  <a:gd name="T36" fmla="*/ 7082 w 10375"/>
                  <a:gd name="T37" fmla="*/ 3666 h 7132"/>
                  <a:gd name="T38" fmla="*/ 6966 w 10375"/>
                  <a:gd name="T39" fmla="*/ 3941 h 7132"/>
                  <a:gd name="T40" fmla="*/ 6052 w 10375"/>
                  <a:gd name="T41" fmla="*/ 3941 h 7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375" h="7132">
                    <a:moveTo>
                      <a:pt x="8386" y="2675"/>
                    </a:moveTo>
                    <a:cubicBezTo>
                      <a:pt x="8083" y="1158"/>
                      <a:pt x="6786" y="0"/>
                      <a:pt x="5187" y="0"/>
                    </a:cubicBezTo>
                    <a:cubicBezTo>
                      <a:pt x="3933" y="0"/>
                      <a:pt x="2853" y="713"/>
                      <a:pt x="2335" y="1783"/>
                    </a:cubicBezTo>
                    <a:cubicBezTo>
                      <a:pt x="993" y="1961"/>
                      <a:pt x="0" y="3076"/>
                      <a:pt x="0" y="4458"/>
                    </a:cubicBezTo>
                    <a:cubicBezTo>
                      <a:pt x="0" y="5930"/>
                      <a:pt x="1167" y="7132"/>
                      <a:pt x="2593" y="7132"/>
                    </a:cubicBezTo>
                    <a:lnTo>
                      <a:pt x="8212" y="7132"/>
                    </a:lnTo>
                    <a:cubicBezTo>
                      <a:pt x="9422" y="7132"/>
                      <a:pt x="10373" y="6151"/>
                      <a:pt x="10373" y="4903"/>
                    </a:cubicBezTo>
                    <a:cubicBezTo>
                      <a:pt x="10375" y="3744"/>
                      <a:pt x="9467" y="2763"/>
                      <a:pt x="8386" y="2675"/>
                    </a:cubicBezTo>
                    <a:close/>
                    <a:moveTo>
                      <a:pt x="6052" y="3941"/>
                    </a:moveTo>
                    <a:lnTo>
                      <a:pt x="6052" y="5562"/>
                    </a:lnTo>
                    <a:cubicBezTo>
                      <a:pt x="6052" y="5652"/>
                      <a:pt x="5980" y="5725"/>
                      <a:pt x="5890" y="5725"/>
                    </a:cubicBezTo>
                    <a:lnTo>
                      <a:pt x="4485" y="5725"/>
                    </a:lnTo>
                    <a:cubicBezTo>
                      <a:pt x="4395" y="5725"/>
                      <a:pt x="4322" y="5652"/>
                      <a:pt x="4322" y="5562"/>
                    </a:cubicBezTo>
                    <a:lnTo>
                      <a:pt x="4322" y="3941"/>
                    </a:lnTo>
                    <a:lnTo>
                      <a:pt x="3408" y="3941"/>
                    </a:lnTo>
                    <a:cubicBezTo>
                      <a:pt x="3265" y="3941"/>
                      <a:pt x="3192" y="3768"/>
                      <a:pt x="3292" y="3666"/>
                    </a:cubicBezTo>
                    <a:lnTo>
                      <a:pt x="5071" y="1832"/>
                    </a:lnTo>
                    <a:cubicBezTo>
                      <a:pt x="5135" y="1766"/>
                      <a:pt x="5240" y="1766"/>
                      <a:pt x="5303" y="1832"/>
                    </a:cubicBezTo>
                    <a:lnTo>
                      <a:pt x="7082" y="3666"/>
                    </a:lnTo>
                    <a:cubicBezTo>
                      <a:pt x="7182" y="3768"/>
                      <a:pt x="7108" y="3941"/>
                      <a:pt x="6966" y="3941"/>
                    </a:cubicBezTo>
                    <a:lnTo>
                      <a:pt x="6052" y="3941"/>
                    </a:lnTo>
                    <a:close/>
                  </a:path>
                </a:pathLst>
              </a:custGeom>
              <a:solidFill>
                <a:schemeClr val="lt1"/>
              </a:solidFill>
              <a:ln>
                <a:noFill/>
              </a:ln>
            </p:spPr>
            <p:txBody>
              <a:bodyPr/>
              <a:lstStyle/>
              <a:p>
                <a:endParaRPr lang="zh-CN" altLang="en-US">
                  <a:cs typeface="+mn-ea"/>
                  <a:sym typeface="+mn-lt"/>
                </a:endParaRPr>
              </a:p>
            </p:txBody>
          </p:sp>
        </p:grpSp>
        <p:grpSp>
          <p:nvGrpSpPr>
            <p:cNvPr id="55" name="组合 54"/>
            <p:cNvGrpSpPr/>
            <p:nvPr/>
          </p:nvGrpSpPr>
          <p:grpSpPr>
            <a:xfrm>
              <a:off x="3351" y="4717"/>
              <a:ext cx="1639" cy="423"/>
              <a:chOff x="3351" y="4717"/>
              <a:chExt cx="1639" cy="423"/>
            </a:xfrm>
          </p:grpSpPr>
          <p:sp>
            <p:nvSpPr>
              <p:cNvPr id="53" name="椭圆 52"/>
              <p:cNvSpPr/>
              <p:nvPr>
                <p:custDataLst>
                  <p:tags r:id="rId23"/>
                </p:custDataLst>
              </p:nvPr>
            </p:nvSpPr>
            <p:spPr>
              <a:xfrm>
                <a:off x="3351" y="5022"/>
                <a:ext cx="119" cy="119"/>
              </a:xfrm>
              <a:prstGeom prst="ellipse">
                <a:avLst/>
              </a:prstGeom>
              <a:solidFill>
                <a:srgbClr val="04A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54" name="椭圆 53"/>
              <p:cNvSpPr/>
              <p:nvPr>
                <p:custDataLst>
                  <p:tags r:id="rId24"/>
                </p:custDataLst>
              </p:nvPr>
            </p:nvSpPr>
            <p:spPr>
              <a:xfrm>
                <a:off x="4872" y="4717"/>
                <a:ext cx="119" cy="119"/>
              </a:xfrm>
              <a:prstGeom prst="ellipse">
                <a:avLst/>
              </a:prstGeom>
              <a:solidFill>
                <a:srgbClr val="04A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grpSp>
        <p:grpSp>
          <p:nvGrpSpPr>
            <p:cNvPr id="59" name="组合 58"/>
            <p:cNvGrpSpPr/>
            <p:nvPr/>
          </p:nvGrpSpPr>
          <p:grpSpPr>
            <a:xfrm>
              <a:off x="3470" y="7292"/>
              <a:ext cx="2770" cy="532"/>
              <a:chOff x="3470" y="7292"/>
              <a:chExt cx="2770" cy="532"/>
            </a:xfrm>
          </p:grpSpPr>
          <p:sp>
            <p:nvSpPr>
              <p:cNvPr id="57" name="椭圆 56"/>
              <p:cNvSpPr/>
              <p:nvPr>
                <p:custDataLst>
                  <p:tags r:id="rId25"/>
                </p:custDataLst>
              </p:nvPr>
            </p:nvSpPr>
            <p:spPr>
              <a:xfrm>
                <a:off x="3470" y="7292"/>
                <a:ext cx="119" cy="119"/>
              </a:xfrm>
              <a:prstGeom prst="ellipse">
                <a:avLst/>
              </a:prstGeom>
              <a:solidFill>
                <a:srgbClr val="04A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58" name="椭圆 57"/>
              <p:cNvSpPr/>
              <p:nvPr>
                <p:custDataLst>
                  <p:tags r:id="rId26"/>
                </p:custDataLst>
              </p:nvPr>
            </p:nvSpPr>
            <p:spPr>
              <a:xfrm>
                <a:off x="6122" y="7706"/>
                <a:ext cx="119" cy="119"/>
              </a:xfrm>
              <a:prstGeom prst="ellipse">
                <a:avLst/>
              </a:prstGeom>
              <a:solidFill>
                <a:srgbClr val="04A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grpSp>
        <p:grpSp>
          <p:nvGrpSpPr>
            <p:cNvPr id="60" name="组合 59"/>
            <p:cNvGrpSpPr/>
            <p:nvPr/>
          </p:nvGrpSpPr>
          <p:grpSpPr>
            <a:xfrm flipH="1">
              <a:off x="12688" y="7292"/>
              <a:ext cx="2770" cy="532"/>
              <a:chOff x="3470" y="7292"/>
              <a:chExt cx="2770" cy="532"/>
            </a:xfrm>
          </p:grpSpPr>
          <p:sp>
            <p:nvSpPr>
              <p:cNvPr id="61" name="椭圆 60"/>
              <p:cNvSpPr/>
              <p:nvPr>
                <p:custDataLst>
                  <p:tags r:id="rId27"/>
                </p:custDataLst>
              </p:nvPr>
            </p:nvSpPr>
            <p:spPr>
              <a:xfrm>
                <a:off x="3470" y="7292"/>
                <a:ext cx="119" cy="119"/>
              </a:xfrm>
              <a:prstGeom prst="ellipse">
                <a:avLst/>
              </a:prstGeom>
              <a:solidFill>
                <a:srgbClr val="04A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62" name="椭圆 61"/>
              <p:cNvSpPr/>
              <p:nvPr>
                <p:custDataLst>
                  <p:tags r:id="rId28"/>
                </p:custDataLst>
              </p:nvPr>
            </p:nvSpPr>
            <p:spPr>
              <a:xfrm>
                <a:off x="6122" y="7706"/>
                <a:ext cx="119" cy="119"/>
              </a:xfrm>
              <a:prstGeom prst="ellipse">
                <a:avLst/>
              </a:prstGeom>
              <a:solidFill>
                <a:srgbClr val="04A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grpSp>
        <p:grpSp>
          <p:nvGrpSpPr>
            <p:cNvPr id="63" name="组合 62"/>
            <p:cNvGrpSpPr/>
            <p:nvPr/>
          </p:nvGrpSpPr>
          <p:grpSpPr>
            <a:xfrm flipH="1">
              <a:off x="14111" y="4717"/>
              <a:ext cx="1639" cy="423"/>
              <a:chOff x="3351" y="4717"/>
              <a:chExt cx="1639" cy="423"/>
            </a:xfrm>
          </p:grpSpPr>
          <p:sp>
            <p:nvSpPr>
              <p:cNvPr id="64" name="椭圆 63"/>
              <p:cNvSpPr/>
              <p:nvPr>
                <p:custDataLst>
                  <p:tags r:id="rId29"/>
                </p:custDataLst>
              </p:nvPr>
            </p:nvSpPr>
            <p:spPr>
              <a:xfrm>
                <a:off x="3351" y="5022"/>
                <a:ext cx="119" cy="119"/>
              </a:xfrm>
              <a:prstGeom prst="ellipse">
                <a:avLst/>
              </a:prstGeom>
              <a:solidFill>
                <a:srgbClr val="04A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sp>
            <p:nvSpPr>
              <p:cNvPr id="65" name="椭圆 64"/>
              <p:cNvSpPr/>
              <p:nvPr>
                <p:custDataLst>
                  <p:tags r:id="rId30"/>
                </p:custDataLst>
              </p:nvPr>
            </p:nvSpPr>
            <p:spPr>
              <a:xfrm>
                <a:off x="4872" y="4717"/>
                <a:ext cx="119" cy="119"/>
              </a:xfrm>
              <a:prstGeom prst="ellipse">
                <a:avLst/>
              </a:prstGeom>
              <a:solidFill>
                <a:srgbClr val="04A2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dk1">
                      <a:lumMod val="50000"/>
                      <a:lumOff val="50000"/>
                    </a:schemeClr>
                  </a:solidFill>
                  <a:cs typeface="+mn-ea"/>
                  <a:sym typeface="+mn-lt"/>
                </a:endParaRPr>
              </a:p>
            </p:txBody>
          </p:sp>
        </p:grpSp>
        <p:sp>
          <p:nvSpPr>
            <p:cNvPr id="13" name="文本框 12"/>
            <p:cNvSpPr txBox="1"/>
            <p:nvPr>
              <p:custDataLst>
                <p:tags r:id="rId31"/>
              </p:custDataLst>
            </p:nvPr>
          </p:nvSpPr>
          <p:spPr>
            <a:xfrm>
              <a:off x="3308" y="5141"/>
              <a:ext cx="2933" cy="2082"/>
            </a:xfrm>
            <a:prstGeom prst="rect">
              <a:avLst/>
            </a:prstGeom>
            <a:noFill/>
          </p:spPr>
          <p:txBody>
            <a:bodyPr wrap="square" rtlCol="0">
              <a:spAutoFit/>
            </a:bodyPr>
            <a:p>
              <a:pPr algn="ctr"/>
              <a:r>
                <a:rPr lang="zh-CN" altLang="en-US" sz="2000" b="1">
                  <a:solidFill>
                    <a:schemeClr val="dk1">
                      <a:lumMod val="65000"/>
                      <a:lumOff val="35000"/>
                    </a:schemeClr>
                  </a:solidFill>
                  <a:cs typeface="+mn-ea"/>
                  <a:sym typeface="+mn-lt"/>
                </a:rPr>
                <a:t>首次签订三年期限（含试用期六个月）的劳动合同</a:t>
              </a:r>
              <a:endParaRPr lang="zh-CN" altLang="en-US" sz="2000" b="1">
                <a:solidFill>
                  <a:schemeClr val="dk1">
                    <a:lumMod val="65000"/>
                    <a:lumOff val="35000"/>
                  </a:schemeClr>
                </a:solidFill>
                <a:cs typeface="+mn-ea"/>
                <a:sym typeface="+mn-lt"/>
              </a:endParaRPr>
            </a:p>
          </p:txBody>
        </p:sp>
        <p:sp>
          <p:nvSpPr>
            <p:cNvPr id="28" name="文本框 27"/>
            <p:cNvSpPr txBox="1"/>
            <p:nvPr>
              <p:custDataLst>
                <p:tags r:id="rId32"/>
              </p:custDataLst>
            </p:nvPr>
          </p:nvSpPr>
          <p:spPr>
            <a:xfrm>
              <a:off x="12806" y="5022"/>
              <a:ext cx="2933" cy="2567"/>
            </a:xfrm>
            <a:prstGeom prst="rect">
              <a:avLst/>
            </a:prstGeom>
            <a:noFill/>
          </p:spPr>
          <p:txBody>
            <a:bodyPr wrap="square" rtlCol="0">
              <a:spAutoFit/>
            </a:bodyPr>
            <a:p>
              <a:pPr algn="ctr"/>
              <a:r>
                <a:rPr lang="zh-CN" altLang="en-US" sz="2000" b="1">
                  <a:solidFill>
                    <a:schemeClr val="dk1">
                      <a:lumMod val="65000"/>
                      <a:lumOff val="35000"/>
                    </a:schemeClr>
                  </a:solidFill>
                  <a:cs typeface="+mn-ea"/>
                  <a:sym typeface="+mn-lt"/>
                </a:rPr>
                <a:t>毕业生的档案由本人存入户籍所在地人保局档案管理中心</a:t>
              </a:r>
              <a:endParaRPr lang="zh-CN" altLang="en-US" sz="2000" b="1">
                <a:solidFill>
                  <a:schemeClr val="dk1">
                    <a:lumMod val="65000"/>
                    <a:lumOff val="35000"/>
                  </a:schemeClr>
                </a:solidFill>
                <a:cs typeface="+mn-ea"/>
                <a:sym typeface="+mn-lt"/>
              </a:endParaRPr>
            </a:p>
          </p:txBody>
        </p:sp>
      </p:grpSp>
      <p:sp>
        <p:nvSpPr>
          <p:cNvPr id="30" name="任意多边形: 形状 26"/>
          <p:cNvSpPr/>
          <p:nvPr>
            <p:custDataLst>
              <p:tags r:id="rId33"/>
            </p:custDataLst>
          </p:nvPr>
        </p:nvSpPr>
        <p:spPr>
          <a:xfrm>
            <a:off x="0" y="5147175"/>
            <a:ext cx="12192000" cy="1710825"/>
          </a:xfrm>
          <a:custGeom>
            <a:avLst/>
            <a:gdLst>
              <a:gd name="connsiteX0" fmla="*/ 0 w 12192000"/>
              <a:gd name="connsiteY0" fmla="*/ 0 h 1710825"/>
              <a:gd name="connsiteX1" fmla="*/ 159427 w 12192000"/>
              <a:gd name="connsiteY1" fmla="*/ 108736 h 1710825"/>
              <a:gd name="connsiteX2" fmla="*/ 6096000 w 12192000"/>
              <a:gd name="connsiteY2" fmla="*/ 1548601 h 1710825"/>
              <a:gd name="connsiteX3" fmla="*/ 12032574 w 12192000"/>
              <a:gd name="connsiteY3" fmla="*/ 108736 h 1710825"/>
              <a:gd name="connsiteX4" fmla="*/ 12192000 w 12192000"/>
              <a:gd name="connsiteY4" fmla="*/ 0 h 1710825"/>
              <a:gd name="connsiteX5" fmla="*/ 12192000 w 12192000"/>
              <a:gd name="connsiteY5" fmla="*/ 1710825 h 1710825"/>
              <a:gd name="connsiteX6" fmla="*/ 0 w 12192000"/>
              <a:gd name="connsiteY6" fmla="*/ 1710825 h 171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710825">
                <a:moveTo>
                  <a:pt x="0" y="0"/>
                </a:moveTo>
                <a:lnTo>
                  <a:pt x="159427" y="108736"/>
                </a:lnTo>
                <a:cubicBezTo>
                  <a:pt x="1525844" y="984151"/>
                  <a:pt x="3676723" y="1548601"/>
                  <a:pt x="6096000" y="1548601"/>
                </a:cubicBezTo>
                <a:cubicBezTo>
                  <a:pt x="8515278" y="1548601"/>
                  <a:pt x="10666157" y="984151"/>
                  <a:pt x="12032574" y="108736"/>
                </a:cubicBezTo>
                <a:lnTo>
                  <a:pt x="12192000" y="0"/>
                </a:lnTo>
                <a:lnTo>
                  <a:pt x="12192000" y="1710825"/>
                </a:lnTo>
                <a:lnTo>
                  <a:pt x="0" y="1710825"/>
                </a:lnTo>
                <a:close/>
              </a:path>
            </a:pathLst>
          </a:custGeom>
          <a:solidFill>
            <a:schemeClr val="accent1">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dk1"/>
              </a:solidFill>
              <a:cs typeface="+mn-ea"/>
              <a:sym typeface="+mn-lt"/>
            </a:endParaRPr>
          </a:p>
        </p:txBody>
      </p:sp>
      <p:grpSp>
        <p:nvGrpSpPr>
          <p:cNvPr id="107" name="组合 106"/>
          <p:cNvGrpSpPr/>
          <p:nvPr/>
        </p:nvGrpSpPr>
        <p:grpSpPr>
          <a:xfrm>
            <a:off x="364681" y="473171"/>
            <a:ext cx="11462638" cy="529312"/>
            <a:chOff x="364681" y="473171"/>
            <a:chExt cx="11462638" cy="529312"/>
          </a:xfrm>
        </p:grpSpPr>
        <p:sp>
          <p:nvSpPr>
            <p:cNvPr id="5" name="平行四边形 4"/>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平行四边形 5"/>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平行四边形 10"/>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7"/>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平行四边形 19"/>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平行四边形 20"/>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2" name="平行四边形 21"/>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3" name="平行四边形 22"/>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4" name="平行四边形 2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用工</a:t>
              </a:r>
              <a:r>
                <a:rPr lang="zh-CN" altLang="en-US" sz="2600" dirty="0">
                  <a:solidFill>
                    <a:schemeClr val="bg1">
                      <a:lumMod val="50000"/>
                    </a:schemeClr>
                  </a:solidFill>
                  <a:cs typeface="+mn-ea"/>
                  <a:sym typeface="+mn-lt"/>
                </a:rPr>
                <a:t>性质</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70658" name="Picture 3" descr="名片标"/>
          <p:cNvPicPr>
            <a:picLocks noChangeAspect="1" noChangeArrowheads="1"/>
          </p:cNvPicPr>
          <p:nvPr/>
        </p:nvPicPr>
        <p:blipFill>
          <a:blip r:embed="rId34"/>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strVal val="#ppt_w+.3"/>
                                          </p:val>
                                        </p:tav>
                                        <p:tav tm="100000">
                                          <p:val>
                                            <p:strVal val="#ppt_w"/>
                                          </p:val>
                                        </p:tav>
                                      </p:tavLst>
                                    </p:anim>
                                    <p:anim calcmode="lin" valueType="num">
                                      <p:cBhvr>
                                        <p:cTn id="8" dur="1000" fill="hold"/>
                                        <p:tgtEl>
                                          <p:spTgt spid="74"/>
                                        </p:tgtEl>
                                        <p:attrNameLst>
                                          <p:attrName>ppt_h</p:attrName>
                                        </p:attrNameLst>
                                      </p:cBhvr>
                                      <p:tavLst>
                                        <p:tav tm="0">
                                          <p:val>
                                            <p:strVal val="#ppt_h"/>
                                          </p:val>
                                        </p:tav>
                                        <p:tav tm="100000">
                                          <p:val>
                                            <p:strVal val="#ppt_h"/>
                                          </p:val>
                                        </p:tav>
                                      </p:tavLst>
                                    </p:anim>
                                    <p:animEffect transition="in" filter="fade">
                                      <p:cBhvr>
                                        <p:cTn id="9" dur="1000"/>
                                        <p:tgtEl>
                                          <p:spTgt spid="74"/>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P spid="3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364681" y="473171"/>
            <a:ext cx="11462638" cy="529312"/>
            <a:chOff x="364681" y="473171"/>
            <a:chExt cx="11462638" cy="529312"/>
          </a:xfrm>
        </p:grpSpPr>
        <p:sp>
          <p:nvSpPr>
            <p:cNvPr id="2" name="平行四边形 1"/>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平行四边形 2"/>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工资与福利</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MH_Other_1"/>
          <p:cNvSpPr/>
          <p:nvPr>
            <p:custDataLst>
              <p:tags r:id="rId1"/>
            </p:custDataLst>
          </p:nvPr>
        </p:nvSpPr>
        <p:spPr>
          <a:xfrm>
            <a:off x="814918" y="1829913"/>
            <a:ext cx="2266949" cy="1720811"/>
          </a:xfrm>
          <a:prstGeom prst="rect">
            <a:avLst/>
          </a:prstGeom>
          <a:solidFill>
            <a:schemeClr val="bg1"/>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cs typeface="+mn-ea"/>
              <a:sym typeface="+mn-lt"/>
            </a:endParaRPr>
          </a:p>
        </p:txBody>
      </p:sp>
      <p:sp>
        <p:nvSpPr>
          <p:cNvPr id="5" name="MH_Picture_1"/>
          <p:cNvSpPr/>
          <p:nvPr>
            <p:custDataLst>
              <p:tags r:id="rId2"/>
            </p:custDataLst>
          </p:nvPr>
        </p:nvSpPr>
        <p:spPr>
          <a:xfrm>
            <a:off x="988484" y="1980609"/>
            <a:ext cx="1919816" cy="1466851"/>
          </a:xfrm>
          <a:prstGeom prst="rect">
            <a:avLst/>
          </a:prstGeom>
          <a:blipFill>
            <a:blip r:embed="rId3"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defRPr/>
            </a:pPr>
            <a:endParaRPr lang="zh-CN" altLang="en-US" sz="2400" dirty="0">
              <a:cs typeface="+mn-ea"/>
              <a:sym typeface="+mn-lt"/>
            </a:endParaRPr>
          </a:p>
        </p:txBody>
      </p:sp>
      <p:grpSp>
        <p:nvGrpSpPr>
          <p:cNvPr id="8" name="组合 7"/>
          <p:cNvGrpSpPr/>
          <p:nvPr/>
        </p:nvGrpSpPr>
        <p:grpSpPr>
          <a:xfrm>
            <a:off x="1005743" y="3593385"/>
            <a:ext cx="1728000" cy="533400"/>
            <a:chOff x="755736" y="3075806"/>
            <a:chExt cx="1440000" cy="400050"/>
          </a:xfrm>
          <a:effectLst>
            <a:outerShdw blurRad="254000" dist="63500" dir="2700000" algn="tl" rotWithShape="0">
              <a:prstClr val="black">
                <a:alpha val="30000"/>
              </a:prstClr>
            </a:outerShdw>
          </a:effectLst>
        </p:grpSpPr>
        <p:sp>
          <p:nvSpPr>
            <p:cNvPr id="6" name="圆角矩形 5"/>
            <p:cNvSpPr/>
            <p:nvPr/>
          </p:nvSpPr>
          <p:spPr>
            <a:xfrm>
              <a:off x="755736" y="3095831"/>
              <a:ext cx="1440000" cy="360000"/>
            </a:xfrm>
            <a:prstGeom prst="roundRect">
              <a:avLst>
                <a:gd name="adj" fmla="val 50000"/>
              </a:avLst>
            </a:prstGeom>
            <a:gradFill>
              <a:gsLst>
                <a:gs pos="0">
                  <a:srgbClr val="A3E2FA"/>
                </a:gs>
                <a:gs pos="100000">
                  <a:srgbClr val="0466C1"/>
                </a:gs>
              </a:gsLst>
              <a:lin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5" dirty="0">
                <a:cs typeface="+mn-ea"/>
                <a:sym typeface="+mn-lt"/>
              </a:endParaRPr>
            </a:p>
          </p:txBody>
        </p:sp>
        <p:sp>
          <p:nvSpPr>
            <p:cNvPr id="7" name="MH_SubTitle_1"/>
            <p:cNvSpPr/>
            <p:nvPr>
              <p:custDataLst>
                <p:tags r:id="rId4"/>
              </p:custDataLst>
            </p:nvPr>
          </p:nvSpPr>
          <p:spPr>
            <a:xfrm>
              <a:off x="838231" y="3075806"/>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865" b="1" dirty="0">
                  <a:solidFill>
                    <a:schemeClr val="bg1"/>
                  </a:solidFill>
                  <a:cs typeface="+mn-ea"/>
                  <a:sym typeface="+mn-lt"/>
                </a:rPr>
                <a:t>工资</a:t>
              </a:r>
              <a:r>
                <a:rPr lang="zh-CN" altLang="en-US" sz="1865" b="1" dirty="0">
                  <a:solidFill>
                    <a:schemeClr val="bg1"/>
                  </a:solidFill>
                  <a:cs typeface="+mn-ea"/>
                  <a:sym typeface="+mn-lt"/>
                </a:rPr>
                <a:t>待遇</a:t>
              </a:r>
              <a:endParaRPr lang="zh-CN" altLang="en-US" sz="1865" b="1" dirty="0">
                <a:solidFill>
                  <a:schemeClr val="bg1"/>
                </a:solidFill>
                <a:cs typeface="+mn-ea"/>
                <a:sym typeface="+mn-lt"/>
              </a:endParaRPr>
            </a:p>
          </p:txBody>
        </p:sp>
      </p:grpSp>
      <p:sp>
        <p:nvSpPr>
          <p:cNvPr id="13" name="MH_Other_2"/>
          <p:cNvSpPr/>
          <p:nvPr>
            <p:custDataLst>
              <p:tags r:id="rId5"/>
            </p:custDataLst>
          </p:nvPr>
        </p:nvSpPr>
        <p:spPr>
          <a:xfrm>
            <a:off x="3581467" y="1829913"/>
            <a:ext cx="2266951" cy="1720811"/>
          </a:xfrm>
          <a:prstGeom prst="rect">
            <a:avLst/>
          </a:prstGeom>
          <a:solidFill>
            <a:schemeClr val="bg1"/>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cs typeface="+mn-ea"/>
              <a:sym typeface="+mn-lt"/>
            </a:endParaRPr>
          </a:p>
        </p:txBody>
      </p:sp>
      <p:sp>
        <p:nvSpPr>
          <p:cNvPr id="14" name="MH_Picture_2"/>
          <p:cNvSpPr/>
          <p:nvPr>
            <p:custDataLst>
              <p:tags r:id="rId6"/>
            </p:custDataLst>
          </p:nvPr>
        </p:nvSpPr>
        <p:spPr>
          <a:xfrm>
            <a:off x="3755034" y="1980609"/>
            <a:ext cx="1919817" cy="1466851"/>
          </a:xfrm>
          <a:prstGeom prst="rect">
            <a:avLst/>
          </a:prstGeom>
          <a:blipFill>
            <a:blip r:embed="rId7"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defRPr/>
            </a:pPr>
            <a:endParaRPr lang="zh-CN" altLang="en-US" sz="2400" dirty="0">
              <a:cs typeface="+mn-ea"/>
              <a:sym typeface="+mn-lt"/>
            </a:endParaRPr>
          </a:p>
        </p:txBody>
      </p:sp>
      <p:sp>
        <p:nvSpPr>
          <p:cNvPr id="15" name="MH_Other_3"/>
          <p:cNvSpPr/>
          <p:nvPr>
            <p:custDataLst>
              <p:tags r:id="rId8"/>
            </p:custDataLst>
          </p:nvPr>
        </p:nvSpPr>
        <p:spPr>
          <a:xfrm>
            <a:off x="6350014" y="1829913"/>
            <a:ext cx="2266951" cy="1720811"/>
          </a:xfrm>
          <a:prstGeom prst="rect">
            <a:avLst/>
          </a:prstGeom>
          <a:solidFill>
            <a:schemeClr val="bg1"/>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cs typeface="+mn-ea"/>
              <a:sym typeface="+mn-lt"/>
            </a:endParaRPr>
          </a:p>
        </p:txBody>
      </p:sp>
      <p:sp>
        <p:nvSpPr>
          <p:cNvPr id="27" name="MH_Picture_3"/>
          <p:cNvSpPr/>
          <p:nvPr>
            <p:custDataLst>
              <p:tags r:id="rId9"/>
            </p:custDataLst>
          </p:nvPr>
        </p:nvSpPr>
        <p:spPr>
          <a:xfrm>
            <a:off x="6523625" y="1980609"/>
            <a:ext cx="1919817" cy="1466851"/>
          </a:xfrm>
          <a:prstGeom prst="rect">
            <a:avLst/>
          </a:prstGeom>
          <a:blipFill>
            <a:blip r:embed="rId10"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defRPr/>
            </a:pPr>
            <a:endParaRPr lang="zh-CN" altLang="en-US" sz="2400" dirty="0">
              <a:cs typeface="+mn-ea"/>
              <a:sym typeface="+mn-lt"/>
            </a:endParaRPr>
          </a:p>
        </p:txBody>
      </p:sp>
      <p:sp>
        <p:nvSpPr>
          <p:cNvPr id="29" name="MH_Other_4"/>
          <p:cNvSpPr/>
          <p:nvPr>
            <p:custDataLst>
              <p:tags r:id="rId11"/>
            </p:custDataLst>
          </p:nvPr>
        </p:nvSpPr>
        <p:spPr>
          <a:xfrm>
            <a:off x="9116484" y="1829913"/>
            <a:ext cx="2266949" cy="1720811"/>
          </a:xfrm>
          <a:prstGeom prst="rect">
            <a:avLst/>
          </a:prstGeom>
          <a:solidFill>
            <a:schemeClr val="bg1"/>
          </a:solid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2400" dirty="0">
              <a:cs typeface="+mn-ea"/>
              <a:sym typeface="+mn-lt"/>
            </a:endParaRPr>
          </a:p>
        </p:txBody>
      </p:sp>
      <p:sp>
        <p:nvSpPr>
          <p:cNvPr id="30" name="MH_Picture_4"/>
          <p:cNvSpPr/>
          <p:nvPr>
            <p:custDataLst>
              <p:tags r:id="rId12"/>
            </p:custDataLst>
          </p:nvPr>
        </p:nvSpPr>
        <p:spPr>
          <a:xfrm>
            <a:off x="9290051" y="1980609"/>
            <a:ext cx="1919816" cy="1466851"/>
          </a:xfrm>
          <a:prstGeom prst="rect">
            <a:avLst/>
          </a:prstGeom>
          <a:blipFill>
            <a:blip r:embed="rId13" cstate="screen"/>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35909" tIns="67952" rIns="135909" bIns="67952" anchor="ctr"/>
          <a:lstStyle/>
          <a:p>
            <a:pPr algn="ctr">
              <a:defRPr/>
            </a:pPr>
            <a:endParaRPr lang="zh-CN" altLang="en-US" sz="2400" dirty="0">
              <a:cs typeface="+mn-ea"/>
              <a:sym typeface="+mn-lt"/>
            </a:endParaRPr>
          </a:p>
        </p:txBody>
      </p:sp>
      <p:sp>
        <p:nvSpPr>
          <p:cNvPr id="32" name="MH_Text_1"/>
          <p:cNvSpPr txBox="1">
            <a:spLocks noChangeArrowheads="1"/>
          </p:cNvSpPr>
          <p:nvPr>
            <p:custDataLst>
              <p:tags r:id="rId14"/>
            </p:custDataLst>
          </p:nvPr>
        </p:nvSpPr>
        <p:spPr bwMode="auto">
          <a:xfrm>
            <a:off x="537845" y="4228465"/>
            <a:ext cx="3108325" cy="262953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35909" tIns="67952" rIns="135909" bIns="67952">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nSpc>
                <a:spcPct val="150000"/>
              </a:lnSpc>
              <a:defRPr/>
            </a:pPr>
            <a:r>
              <a:rPr lang="zh-CN" altLang="en-US" sz="1335" dirty="0">
                <a:solidFill>
                  <a:schemeClr val="tx1">
                    <a:lumMod val="50000"/>
                    <a:lumOff val="50000"/>
                  </a:schemeClr>
                </a:solidFill>
                <a:latin typeface="+mn-lt"/>
                <a:cs typeface="+mn-ea"/>
                <a:sym typeface="+mn-lt"/>
              </a:rPr>
              <a:t>试用期本科生5000元/月，专科生4500元/月（包括试用工资、绩效工资、交通补贴）。外埠施工补贴120元/日，工资下发薪制。试用期结束考核合格,月收入按北京燕华公司薪酬管理办法执行（固定工资+绩效工资+执业资格津贴+职称津贴+补贴）,转正定级后薪酬7万元~10万元/年。</a:t>
            </a:r>
            <a:endParaRPr lang="zh-CN" altLang="en-US" sz="1335" dirty="0">
              <a:solidFill>
                <a:schemeClr val="tx1">
                  <a:lumMod val="50000"/>
                  <a:lumOff val="50000"/>
                </a:schemeClr>
              </a:solidFill>
              <a:latin typeface="+mn-lt"/>
              <a:cs typeface="+mn-ea"/>
              <a:sym typeface="+mn-lt"/>
            </a:endParaRPr>
          </a:p>
        </p:txBody>
      </p:sp>
      <p:sp>
        <p:nvSpPr>
          <p:cNvPr id="33" name="MH_Text_1"/>
          <p:cNvSpPr txBox="1">
            <a:spLocks noChangeArrowheads="1"/>
          </p:cNvSpPr>
          <p:nvPr>
            <p:custDataLst>
              <p:tags r:id="rId15"/>
            </p:custDataLst>
          </p:nvPr>
        </p:nvSpPr>
        <p:spPr bwMode="auto">
          <a:xfrm>
            <a:off x="3758565" y="4892675"/>
            <a:ext cx="2138680" cy="105600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35909" tIns="67952" rIns="135909" bIns="67952">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50000"/>
              </a:lnSpc>
              <a:spcBef>
                <a:spcPts val="0"/>
              </a:spcBef>
              <a:spcAft>
                <a:spcPts val="0"/>
              </a:spcAft>
              <a:defRPr/>
            </a:pPr>
            <a:r>
              <a:rPr lang="zh-CN" altLang="en-US" sz="1335" dirty="0">
                <a:solidFill>
                  <a:prstClr val="black">
                    <a:lumMod val="50000"/>
                    <a:lumOff val="50000"/>
                  </a:prstClr>
                </a:solidFill>
                <a:latin typeface="+mn-lt"/>
                <a:cs typeface="+mn-ea"/>
                <a:sym typeface="+mn-lt"/>
              </a:rPr>
              <a:t>公司为</a:t>
            </a:r>
            <a:r>
              <a:rPr lang="zh-CN" altLang="en-US" sz="1335" dirty="0">
                <a:solidFill>
                  <a:prstClr val="black">
                    <a:lumMod val="50000"/>
                    <a:lumOff val="50000"/>
                  </a:prstClr>
                </a:solidFill>
                <a:latin typeface="+mn-lt"/>
                <a:cs typeface="+mn-ea"/>
                <a:sym typeface="+mn-lt"/>
              </a:rPr>
              <a:t>员工缴纳“五险一金”、带酬年假等，享受公司同类人员的劳动保护用品</a:t>
            </a:r>
            <a:endParaRPr lang="zh-CN" altLang="en-US" sz="1335" dirty="0">
              <a:solidFill>
                <a:prstClr val="black">
                  <a:lumMod val="50000"/>
                  <a:lumOff val="50000"/>
                </a:prstClr>
              </a:solidFill>
              <a:latin typeface="+mn-lt"/>
              <a:cs typeface="+mn-ea"/>
              <a:sym typeface="+mn-lt"/>
            </a:endParaRPr>
          </a:p>
        </p:txBody>
      </p:sp>
      <p:sp>
        <p:nvSpPr>
          <p:cNvPr id="38" name="MH_Text_1"/>
          <p:cNvSpPr txBox="1">
            <a:spLocks noChangeArrowheads="1"/>
          </p:cNvSpPr>
          <p:nvPr>
            <p:custDataLst>
              <p:tags r:id="rId16"/>
            </p:custDataLst>
          </p:nvPr>
        </p:nvSpPr>
        <p:spPr bwMode="auto">
          <a:xfrm>
            <a:off x="6525895" y="4892675"/>
            <a:ext cx="2138680" cy="105600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35909" tIns="67952" rIns="135909" bIns="67952">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50000"/>
              </a:lnSpc>
              <a:spcBef>
                <a:spcPts val="0"/>
              </a:spcBef>
              <a:spcAft>
                <a:spcPts val="0"/>
              </a:spcAft>
              <a:defRPr/>
            </a:pPr>
            <a:r>
              <a:rPr lang="zh-CN" altLang="en-US" sz="1335" dirty="0">
                <a:solidFill>
                  <a:prstClr val="black">
                    <a:lumMod val="50000"/>
                    <a:lumOff val="50000"/>
                  </a:prstClr>
                </a:solidFill>
                <a:latin typeface="+mn-lt"/>
                <a:cs typeface="+mn-ea"/>
                <a:sym typeface="+mn-lt"/>
              </a:rPr>
              <a:t>公司提供免费住宿，职工食堂费用自理</a:t>
            </a:r>
            <a:endParaRPr lang="zh-CN" altLang="en-US" sz="1335" dirty="0">
              <a:solidFill>
                <a:prstClr val="black">
                  <a:lumMod val="50000"/>
                  <a:lumOff val="50000"/>
                </a:prstClr>
              </a:solidFill>
              <a:latin typeface="+mn-lt"/>
              <a:cs typeface="+mn-ea"/>
              <a:sym typeface="+mn-lt"/>
            </a:endParaRPr>
          </a:p>
        </p:txBody>
      </p:sp>
      <p:sp>
        <p:nvSpPr>
          <p:cNvPr id="39" name="MH_Text_1"/>
          <p:cNvSpPr txBox="1">
            <a:spLocks noChangeArrowheads="1"/>
          </p:cNvSpPr>
          <p:nvPr>
            <p:custDataLst>
              <p:tags r:id="rId17"/>
            </p:custDataLst>
          </p:nvPr>
        </p:nvSpPr>
        <p:spPr bwMode="auto">
          <a:xfrm>
            <a:off x="9292590" y="4892675"/>
            <a:ext cx="2138680" cy="105600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135909" tIns="67952" rIns="135909" bIns="67952">
            <a:no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lnSpc>
                <a:spcPct val="150000"/>
              </a:lnSpc>
              <a:spcBef>
                <a:spcPts val="0"/>
              </a:spcBef>
              <a:spcAft>
                <a:spcPts val="0"/>
              </a:spcAft>
              <a:defRPr/>
            </a:pPr>
            <a:r>
              <a:rPr lang="zh-CN" altLang="en-US" sz="1335" dirty="0">
                <a:solidFill>
                  <a:prstClr val="black">
                    <a:lumMod val="50000"/>
                    <a:lumOff val="50000"/>
                  </a:prstClr>
                </a:solidFill>
                <a:latin typeface="+mn-lt"/>
                <a:cs typeface="+mn-ea"/>
                <a:sym typeface="+mn-lt"/>
              </a:rPr>
              <a:t>提供免费体检、发放工作服、医疗费用报销、防暑降温费、团队建设、工会活动等</a:t>
            </a:r>
            <a:endParaRPr lang="zh-CN" altLang="en-US" sz="1335" dirty="0">
              <a:solidFill>
                <a:prstClr val="black">
                  <a:lumMod val="50000"/>
                  <a:lumOff val="50000"/>
                </a:prstClr>
              </a:solidFill>
              <a:latin typeface="+mn-lt"/>
              <a:cs typeface="+mn-ea"/>
              <a:sym typeface="+mn-lt"/>
            </a:endParaRPr>
          </a:p>
        </p:txBody>
      </p:sp>
      <p:grpSp>
        <p:nvGrpSpPr>
          <p:cNvPr id="40" name="组合 39"/>
          <p:cNvGrpSpPr/>
          <p:nvPr/>
        </p:nvGrpSpPr>
        <p:grpSpPr>
          <a:xfrm>
            <a:off x="3928467" y="3620025"/>
            <a:ext cx="1728000" cy="533400"/>
            <a:chOff x="755736" y="3075806"/>
            <a:chExt cx="1440000" cy="400050"/>
          </a:xfrm>
          <a:effectLst>
            <a:outerShdw blurRad="254000" dist="63500" dir="2700000" algn="tl" rotWithShape="0">
              <a:prstClr val="black">
                <a:alpha val="30000"/>
              </a:prstClr>
            </a:outerShdw>
          </a:effectLst>
        </p:grpSpPr>
        <p:sp>
          <p:nvSpPr>
            <p:cNvPr id="41" name="圆角矩形 40"/>
            <p:cNvSpPr/>
            <p:nvPr/>
          </p:nvSpPr>
          <p:spPr>
            <a:xfrm>
              <a:off x="755736" y="3095831"/>
              <a:ext cx="1440000" cy="360000"/>
            </a:xfrm>
            <a:prstGeom prst="roundRect">
              <a:avLst>
                <a:gd name="adj" fmla="val 50000"/>
              </a:avLst>
            </a:prstGeom>
            <a:gradFill>
              <a:gsLst>
                <a:gs pos="0">
                  <a:srgbClr val="A3E2FA"/>
                </a:gs>
                <a:gs pos="100000">
                  <a:srgbClr val="0466C1"/>
                </a:gs>
              </a:gsLst>
              <a:lin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5" dirty="0">
                <a:cs typeface="+mn-ea"/>
                <a:sym typeface="+mn-lt"/>
              </a:endParaRPr>
            </a:p>
          </p:txBody>
        </p:sp>
        <p:sp>
          <p:nvSpPr>
            <p:cNvPr id="42" name="MH_SubTitle_1"/>
            <p:cNvSpPr/>
            <p:nvPr>
              <p:custDataLst>
                <p:tags r:id="rId18"/>
              </p:custDataLst>
            </p:nvPr>
          </p:nvSpPr>
          <p:spPr>
            <a:xfrm>
              <a:off x="838231" y="3075806"/>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865" b="1" dirty="0">
                  <a:solidFill>
                    <a:schemeClr val="bg1"/>
                  </a:solidFill>
                  <a:cs typeface="+mn-ea"/>
                  <a:sym typeface="+mn-lt"/>
                </a:rPr>
                <a:t>福利待遇</a:t>
              </a:r>
              <a:endParaRPr lang="zh-CN" altLang="en-US" sz="1865" b="1" dirty="0">
                <a:solidFill>
                  <a:schemeClr val="bg1"/>
                </a:solidFill>
                <a:cs typeface="+mn-ea"/>
                <a:sym typeface="+mn-lt"/>
              </a:endParaRPr>
            </a:p>
          </p:txBody>
        </p:sp>
      </p:grpSp>
      <p:grpSp>
        <p:nvGrpSpPr>
          <p:cNvPr id="43" name="组合 42"/>
          <p:cNvGrpSpPr/>
          <p:nvPr/>
        </p:nvGrpSpPr>
        <p:grpSpPr>
          <a:xfrm>
            <a:off x="6638463" y="3620056"/>
            <a:ext cx="1728000" cy="542260"/>
            <a:chOff x="771611" y="3075829"/>
            <a:chExt cx="1440000" cy="406695"/>
          </a:xfrm>
          <a:effectLst>
            <a:outerShdw blurRad="254000" dist="63500" dir="2700000" algn="tl" rotWithShape="0">
              <a:prstClr val="black">
                <a:alpha val="30000"/>
              </a:prstClr>
            </a:outerShdw>
          </a:effectLst>
        </p:grpSpPr>
        <p:sp>
          <p:nvSpPr>
            <p:cNvPr id="44" name="圆角矩形 43"/>
            <p:cNvSpPr/>
            <p:nvPr/>
          </p:nvSpPr>
          <p:spPr>
            <a:xfrm>
              <a:off x="771611" y="3075829"/>
              <a:ext cx="1440000" cy="360000"/>
            </a:xfrm>
            <a:prstGeom prst="roundRect">
              <a:avLst>
                <a:gd name="adj" fmla="val 50000"/>
              </a:avLst>
            </a:prstGeom>
            <a:gradFill>
              <a:gsLst>
                <a:gs pos="0">
                  <a:srgbClr val="A3E2FA"/>
                </a:gs>
                <a:gs pos="100000">
                  <a:srgbClr val="0466C1"/>
                </a:gs>
              </a:gsLst>
              <a:lin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5" dirty="0">
                <a:cs typeface="+mn-ea"/>
                <a:sym typeface="+mn-lt"/>
              </a:endParaRPr>
            </a:p>
          </p:txBody>
        </p:sp>
        <p:sp>
          <p:nvSpPr>
            <p:cNvPr id="45" name="MH_SubTitle_1"/>
            <p:cNvSpPr/>
            <p:nvPr>
              <p:custDataLst>
                <p:tags r:id="rId19"/>
              </p:custDataLst>
            </p:nvPr>
          </p:nvSpPr>
          <p:spPr>
            <a:xfrm>
              <a:off x="838231" y="3082474"/>
              <a:ext cx="1275010" cy="400050"/>
            </a:xfrm>
            <a:prstGeom prst="rect">
              <a:avLst/>
            </a:prstGeom>
            <a:noFill/>
            <a:ln w="9525">
              <a:noFill/>
            </a:ln>
            <a:extLst>
              <a:ext uri="{909E8E84-426E-40DD-AFC4-6F175D3DCCD1}">
                <a14:hiddenFill xmlns:a14="http://schemas.microsoft.com/office/drawing/2010/main">
                  <a:gradFill>
                    <a:gsLst>
                      <a:gs pos="0">
                        <a:srgbClr val="A3E2FA"/>
                      </a:gs>
                      <a:gs pos="100000">
                        <a:srgbClr val="0466C1"/>
                      </a:gs>
                    </a:gsLst>
                    <a:lin scaled="1"/>
                  </a:gra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860" b="1" dirty="0">
                  <a:solidFill>
                    <a:schemeClr val="bg1"/>
                  </a:solidFill>
                  <a:cs typeface="+mn-ea"/>
                  <a:sym typeface="+mn-lt"/>
                </a:rPr>
                <a:t>食宿</a:t>
              </a:r>
              <a:r>
                <a:rPr lang="zh-CN" altLang="en-US" sz="1860" b="1" dirty="0">
                  <a:solidFill>
                    <a:schemeClr val="bg1"/>
                  </a:solidFill>
                  <a:cs typeface="+mn-ea"/>
                  <a:sym typeface="+mn-lt"/>
                </a:rPr>
                <a:t>条件</a:t>
              </a:r>
              <a:endParaRPr lang="zh-CN" altLang="en-US" sz="1860" b="1" dirty="0">
                <a:solidFill>
                  <a:schemeClr val="bg1"/>
                </a:solidFill>
                <a:cs typeface="+mn-ea"/>
                <a:sym typeface="+mn-lt"/>
              </a:endParaRPr>
            </a:p>
          </p:txBody>
        </p:sp>
      </p:grpSp>
      <p:grpSp>
        <p:nvGrpSpPr>
          <p:cNvPr id="46" name="组合 45"/>
          <p:cNvGrpSpPr/>
          <p:nvPr/>
        </p:nvGrpSpPr>
        <p:grpSpPr>
          <a:xfrm>
            <a:off x="9312899" y="3620413"/>
            <a:ext cx="1728000" cy="533400"/>
            <a:chOff x="755736" y="3075806"/>
            <a:chExt cx="1440000" cy="400050"/>
          </a:xfrm>
          <a:effectLst>
            <a:outerShdw blurRad="254000" dist="63500" dir="2700000" algn="tl" rotWithShape="0">
              <a:prstClr val="black">
                <a:alpha val="30000"/>
              </a:prstClr>
            </a:outerShdw>
          </a:effectLst>
        </p:grpSpPr>
        <p:sp>
          <p:nvSpPr>
            <p:cNvPr id="47" name="圆角矩形 46"/>
            <p:cNvSpPr/>
            <p:nvPr/>
          </p:nvSpPr>
          <p:spPr>
            <a:xfrm>
              <a:off x="755736" y="3082183"/>
              <a:ext cx="1440000" cy="360000"/>
            </a:xfrm>
            <a:prstGeom prst="roundRect">
              <a:avLst>
                <a:gd name="adj" fmla="val 50000"/>
              </a:avLst>
            </a:prstGeom>
            <a:gradFill>
              <a:gsLst>
                <a:gs pos="0">
                  <a:srgbClr val="A3E2FA"/>
                </a:gs>
                <a:gs pos="100000">
                  <a:srgbClr val="0466C1"/>
                </a:gs>
              </a:gsLst>
              <a:lin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lang="zh-CN" altLang="en-US" sz="1865" dirty="0">
                <a:cs typeface="+mn-ea"/>
                <a:sym typeface="+mn-lt"/>
              </a:endParaRPr>
            </a:p>
          </p:txBody>
        </p:sp>
        <p:sp>
          <p:nvSpPr>
            <p:cNvPr id="48" name="MH_SubTitle_1"/>
            <p:cNvSpPr/>
            <p:nvPr>
              <p:custDataLst>
                <p:tags r:id="rId20"/>
              </p:custDataLst>
            </p:nvPr>
          </p:nvSpPr>
          <p:spPr>
            <a:xfrm>
              <a:off x="838231" y="3075806"/>
              <a:ext cx="1275010" cy="40005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r>
                <a:rPr lang="zh-CN" altLang="en-US" sz="1860" b="1" dirty="0">
                  <a:solidFill>
                    <a:schemeClr val="bg1"/>
                  </a:solidFill>
                  <a:cs typeface="+mn-ea"/>
                  <a:sym typeface="+mn-lt"/>
                </a:rPr>
                <a:t>其他福利</a:t>
              </a:r>
              <a:endParaRPr lang="zh-CN" altLang="en-US" sz="1860" b="1" dirty="0">
                <a:solidFill>
                  <a:schemeClr val="bg1"/>
                </a:solidFill>
                <a:cs typeface="+mn-ea"/>
                <a:sym typeface="+mn-lt"/>
              </a:endParaRPr>
            </a:p>
          </p:txBody>
        </p:sp>
      </p:grpSp>
      <p:pic>
        <p:nvPicPr>
          <p:cNvPr id="70658" name="Picture 3" descr="名片标"/>
          <p:cNvPicPr>
            <a:picLocks noChangeAspect="1" noChangeArrowheads="1"/>
          </p:cNvPicPr>
          <p:nvPr/>
        </p:nvPicPr>
        <p:blipFill>
          <a:blip r:embed="rId21"/>
          <a:srcRect/>
          <a:stretch>
            <a:fillRect/>
          </a:stretch>
        </p:blipFill>
        <p:spPr bwMode="auto">
          <a:xfrm>
            <a:off x="225743" y="234633"/>
            <a:ext cx="3287712" cy="404812"/>
          </a:xfrm>
          <a:prstGeom prst="rect">
            <a:avLst/>
          </a:prstGeom>
          <a:noFill/>
          <a:ln w="9525">
            <a:noFill/>
            <a:miter lim="800000"/>
            <a:headEnd/>
            <a:tailEnd/>
          </a:ln>
        </p:spPr>
      </p:pic>
    </p:spTree>
    <p:custDataLst>
      <p:tags r:id="rId2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9" fill="hold" grpId="0" nodeType="withEffect">
                                  <p:stCondLst>
                                    <p:cond delay="25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0-#ppt_h/2"/>
                                          </p:val>
                                        </p:tav>
                                        <p:tav tm="100000">
                                          <p:val>
                                            <p:strVal val="#ppt_y"/>
                                          </p:val>
                                        </p:tav>
                                      </p:tavLst>
                                    </p:anim>
                                  </p:childTnLst>
                                </p:cTn>
                              </p:par>
                              <p:par>
                                <p:cTn id="17" presetID="2" presetClass="entr" presetSubtype="6" fill="hold" grpId="0" nodeType="withEffect">
                                  <p:stCondLst>
                                    <p:cond delay="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9" fill="hold" grpId="0" nodeType="withEffect">
                                  <p:stCondLst>
                                    <p:cond delay="50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0-#ppt_w/2"/>
                                          </p:val>
                                        </p:tav>
                                        <p:tav tm="100000">
                                          <p:val>
                                            <p:strVal val="#ppt_x"/>
                                          </p:val>
                                        </p:tav>
                                      </p:tavLst>
                                    </p:anim>
                                    <p:anim calcmode="lin" valueType="num">
                                      <p:cBhvr additive="base">
                                        <p:cTn id="24" dur="500" fill="hold"/>
                                        <p:tgtEl>
                                          <p:spTgt spid="15"/>
                                        </p:tgtEl>
                                        <p:attrNameLst>
                                          <p:attrName>ppt_y</p:attrName>
                                        </p:attrNameLst>
                                      </p:cBhvr>
                                      <p:tavLst>
                                        <p:tav tm="0">
                                          <p:val>
                                            <p:strVal val="0-#ppt_h/2"/>
                                          </p:val>
                                        </p:tav>
                                        <p:tav tm="100000">
                                          <p:val>
                                            <p:strVal val="#ppt_y"/>
                                          </p:val>
                                        </p:tav>
                                      </p:tavLst>
                                    </p:anim>
                                  </p:childTnLst>
                                </p:cTn>
                              </p:par>
                              <p:par>
                                <p:cTn id="25" presetID="2" presetClass="entr" presetSubtype="6" fill="hold" grpId="0"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1+#ppt_w/2"/>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par>
                                <p:cTn id="29" presetID="2" presetClass="entr" presetSubtype="9" fill="hold" grpId="0" nodeType="withEffect">
                                  <p:stCondLst>
                                    <p:cond delay="75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0-#ppt_w/2"/>
                                          </p:val>
                                        </p:tav>
                                        <p:tav tm="100000">
                                          <p:val>
                                            <p:strVal val="#ppt_x"/>
                                          </p:val>
                                        </p:tav>
                                      </p:tavLst>
                                    </p:anim>
                                    <p:anim calcmode="lin" valueType="num">
                                      <p:cBhvr additive="base">
                                        <p:cTn id="32" dur="500" fill="hold"/>
                                        <p:tgtEl>
                                          <p:spTgt spid="29"/>
                                        </p:tgtEl>
                                        <p:attrNameLst>
                                          <p:attrName>ppt_y</p:attrName>
                                        </p:attrNameLst>
                                      </p:cBhvr>
                                      <p:tavLst>
                                        <p:tav tm="0">
                                          <p:val>
                                            <p:strVal val="0-#ppt_h/2"/>
                                          </p:val>
                                        </p:tav>
                                        <p:tav tm="100000">
                                          <p:val>
                                            <p:strVal val="#ppt_y"/>
                                          </p:val>
                                        </p:tav>
                                      </p:tavLst>
                                    </p:anim>
                                  </p:childTnLst>
                                </p:cTn>
                              </p:par>
                              <p:par>
                                <p:cTn id="33" presetID="2" presetClass="entr" presetSubtype="6" fill="hold" grpId="0" nodeType="withEffect">
                                  <p:stCondLst>
                                    <p:cond delay="75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1+#ppt_w/2"/>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par>
                                <p:cTn id="43" presetID="53" presetClass="entr" presetSubtype="16" fill="hold" nodeType="withEffect">
                                  <p:stCondLst>
                                    <p:cond delay="250"/>
                                  </p:stCondLst>
                                  <p:childTnLst>
                                    <p:set>
                                      <p:cBhvr>
                                        <p:cTn id="44" dur="1" fill="hold">
                                          <p:stCondLst>
                                            <p:cond delay="0"/>
                                          </p:stCondLst>
                                        </p:cTn>
                                        <p:tgtEl>
                                          <p:spTgt spid="40"/>
                                        </p:tgtEl>
                                        <p:attrNameLst>
                                          <p:attrName>style.visibility</p:attrName>
                                        </p:attrNameLst>
                                      </p:cBhvr>
                                      <p:to>
                                        <p:strVal val="visible"/>
                                      </p:to>
                                    </p:set>
                                    <p:anim calcmode="lin" valueType="num">
                                      <p:cBhvr>
                                        <p:cTn id="45" dur="500" fill="hold"/>
                                        <p:tgtEl>
                                          <p:spTgt spid="40"/>
                                        </p:tgtEl>
                                        <p:attrNameLst>
                                          <p:attrName>ppt_w</p:attrName>
                                        </p:attrNameLst>
                                      </p:cBhvr>
                                      <p:tavLst>
                                        <p:tav tm="0">
                                          <p:val>
                                            <p:fltVal val="0"/>
                                          </p:val>
                                        </p:tav>
                                        <p:tav tm="100000">
                                          <p:val>
                                            <p:strVal val="#ppt_w"/>
                                          </p:val>
                                        </p:tav>
                                      </p:tavLst>
                                    </p:anim>
                                    <p:anim calcmode="lin" valueType="num">
                                      <p:cBhvr>
                                        <p:cTn id="46" dur="500" fill="hold"/>
                                        <p:tgtEl>
                                          <p:spTgt spid="40"/>
                                        </p:tgtEl>
                                        <p:attrNameLst>
                                          <p:attrName>ppt_h</p:attrName>
                                        </p:attrNameLst>
                                      </p:cBhvr>
                                      <p:tavLst>
                                        <p:tav tm="0">
                                          <p:val>
                                            <p:fltVal val="0"/>
                                          </p:val>
                                        </p:tav>
                                        <p:tav tm="100000">
                                          <p:val>
                                            <p:strVal val="#ppt_h"/>
                                          </p:val>
                                        </p:tav>
                                      </p:tavLst>
                                    </p:anim>
                                    <p:animEffect transition="in" filter="fade">
                                      <p:cBhvr>
                                        <p:cTn id="47" dur="500"/>
                                        <p:tgtEl>
                                          <p:spTgt spid="40"/>
                                        </p:tgtEl>
                                      </p:cBhvr>
                                    </p:animEffect>
                                  </p:childTnLst>
                                </p:cTn>
                              </p:par>
                              <p:par>
                                <p:cTn id="48" presetID="53" presetClass="entr" presetSubtype="16" fill="hold" nodeType="withEffect">
                                  <p:stCondLst>
                                    <p:cond delay="500"/>
                                  </p:stCondLst>
                                  <p:childTnLst>
                                    <p:set>
                                      <p:cBhvr>
                                        <p:cTn id="49" dur="1" fill="hold">
                                          <p:stCondLst>
                                            <p:cond delay="0"/>
                                          </p:stCondLst>
                                        </p:cTn>
                                        <p:tgtEl>
                                          <p:spTgt spid="43"/>
                                        </p:tgtEl>
                                        <p:attrNameLst>
                                          <p:attrName>style.visibility</p:attrName>
                                        </p:attrNameLst>
                                      </p:cBhvr>
                                      <p:to>
                                        <p:strVal val="visible"/>
                                      </p:to>
                                    </p:set>
                                    <p:anim calcmode="lin" valueType="num">
                                      <p:cBhvr>
                                        <p:cTn id="50" dur="500" fill="hold"/>
                                        <p:tgtEl>
                                          <p:spTgt spid="43"/>
                                        </p:tgtEl>
                                        <p:attrNameLst>
                                          <p:attrName>ppt_w</p:attrName>
                                        </p:attrNameLst>
                                      </p:cBhvr>
                                      <p:tavLst>
                                        <p:tav tm="0">
                                          <p:val>
                                            <p:fltVal val="0"/>
                                          </p:val>
                                        </p:tav>
                                        <p:tav tm="100000">
                                          <p:val>
                                            <p:strVal val="#ppt_w"/>
                                          </p:val>
                                        </p:tav>
                                      </p:tavLst>
                                    </p:anim>
                                    <p:anim calcmode="lin" valueType="num">
                                      <p:cBhvr>
                                        <p:cTn id="51" dur="500" fill="hold"/>
                                        <p:tgtEl>
                                          <p:spTgt spid="43"/>
                                        </p:tgtEl>
                                        <p:attrNameLst>
                                          <p:attrName>ppt_h</p:attrName>
                                        </p:attrNameLst>
                                      </p:cBhvr>
                                      <p:tavLst>
                                        <p:tav tm="0">
                                          <p:val>
                                            <p:fltVal val="0"/>
                                          </p:val>
                                        </p:tav>
                                        <p:tav tm="100000">
                                          <p:val>
                                            <p:strVal val="#ppt_h"/>
                                          </p:val>
                                        </p:tav>
                                      </p:tavLst>
                                    </p:anim>
                                    <p:animEffect transition="in" filter="fade">
                                      <p:cBhvr>
                                        <p:cTn id="52" dur="500"/>
                                        <p:tgtEl>
                                          <p:spTgt spid="43"/>
                                        </p:tgtEl>
                                      </p:cBhvr>
                                    </p:animEffect>
                                  </p:childTnLst>
                                </p:cTn>
                              </p:par>
                              <p:par>
                                <p:cTn id="53" presetID="53" presetClass="entr" presetSubtype="16" fill="hold" nodeType="withEffect">
                                  <p:stCondLst>
                                    <p:cond delay="750"/>
                                  </p:stCondLst>
                                  <p:childTnLst>
                                    <p:set>
                                      <p:cBhvr>
                                        <p:cTn id="54" dur="1" fill="hold">
                                          <p:stCondLst>
                                            <p:cond delay="0"/>
                                          </p:stCondLst>
                                        </p:cTn>
                                        <p:tgtEl>
                                          <p:spTgt spid="46"/>
                                        </p:tgtEl>
                                        <p:attrNameLst>
                                          <p:attrName>style.visibility</p:attrName>
                                        </p:attrNameLst>
                                      </p:cBhvr>
                                      <p:to>
                                        <p:strVal val="visible"/>
                                      </p:to>
                                    </p:set>
                                    <p:anim calcmode="lin" valueType="num">
                                      <p:cBhvr>
                                        <p:cTn id="55" dur="500" fill="hold"/>
                                        <p:tgtEl>
                                          <p:spTgt spid="46"/>
                                        </p:tgtEl>
                                        <p:attrNameLst>
                                          <p:attrName>ppt_w</p:attrName>
                                        </p:attrNameLst>
                                      </p:cBhvr>
                                      <p:tavLst>
                                        <p:tav tm="0">
                                          <p:val>
                                            <p:fltVal val="0"/>
                                          </p:val>
                                        </p:tav>
                                        <p:tav tm="100000">
                                          <p:val>
                                            <p:strVal val="#ppt_w"/>
                                          </p:val>
                                        </p:tav>
                                      </p:tavLst>
                                    </p:anim>
                                    <p:anim calcmode="lin" valueType="num">
                                      <p:cBhvr>
                                        <p:cTn id="56" dur="500" fill="hold"/>
                                        <p:tgtEl>
                                          <p:spTgt spid="46"/>
                                        </p:tgtEl>
                                        <p:attrNameLst>
                                          <p:attrName>ppt_h</p:attrName>
                                        </p:attrNameLst>
                                      </p:cBhvr>
                                      <p:tavLst>
                                        <p:tav tm="0">
                                          <p:val>
                                            <p:fltVal val="0"/>
                                          </p:val>
                                        </p:tav>
                                        <p:tav tm="100000">
                                          <p:val>
                                            <p:strVal val="#ppt_h"/>
                                          </p:val>
                                        </p:tav>
                                      </p:tavLst>
                                    </p:anim>
                                    <p:animEffect transition="in" filter="fade">
                                      <p:cBhvr>
                                        <p:cTn id="57" dur="500"/>
                                        <p:tgtEl>
                                          <p:spTgt spid="46"/>
                                        </p:tgtEl>
                                      </p:cBhvr>
                                    </p:animEffect>
                                  </p:childTnLst>
                                </p:cTn>
                              </p:par>
                            </p:childTnLst>
                          </p:cTn>
                        </p:par>
                        <p:par>
                          <p:cTn id="58" fill="hold">
                            <p:stCondLst>
                              <p:cond delay="10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2"/>
                                        </p:tgtEl>
                                        <p:attrNameLst>
                                          <p:attrName>ppt_y</p:attrName>
                                        </p:attrNameLst>
                                      </p:cBhvr>
                                      <p:tavLst>
                                        <p:tav tm="0">
                                          <p:val>
                                            <p:strVal val="#ppt_y"/>
                                          </p:val>
                                        </p:tav>
                                        <p:tav tm="100000">
                                          <p:val>
                                            <p:strVal val="#ppt_y"/>
                                          </p:val>
                                        </p:tav>
                                      </p:tavLst>
                                    </p:anim>
                                    <p:anim calcmode="lin" valueType="num">
                                      <p:cBhvr>
                                        <p:cTn id="63"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2"/>
                                        </p:tgtEl>
                                      </p:cBhvr>
                                    </p:animEffect>
                                  </p:childTnLst>
                                </p:cTn>
                              </p:par>
                              <p:par>
                                <p:cTn id="66" presetID="41" presetClass="entr" presetSubtype="0" fill="hold" grpId="0" nodeType="withEffect">
                                  <p:stCondLst>
                                    <p:cond delay="500"/>
                                  </p:stCondLst>
                                  <p:iterate type="lt">
                                    <p:tmPct val="10000"/>
                                  </p:iterate>
                                  <p:childTnLst>
                                    <p:set>
                                      <p:cBhvr>
                                        <p:cTn id="67" dur="1" fill="hold">
                                          <p:stCondLst>
                                            <p:cond delay="0"/>
                                          </p:stCondLst>
                                        </p:cTn>
                                        <p:tgtEl>
                                          <p:spTgt spid="33"/>
                                        </p:tgtEl>
                                        <p:attrNameLst>
                                          <p:attrName>style.visibility</p:attrName>
                                        </p:attrNameLst>
                                      </p:cBhvr>
                                      <p:to>
                                        <p:strVal val="visible"/>
                                      </p:to>
                                    </p:set>
                                    <p:anim calcmode="lin" valueType="num">
                                      <p:cBhvr>
                                        <p:cTn id="6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33"/>
                                        </p:tgtEl>
                                        <p:attrNameLst>
                                          <p:attrName>ppt_y</p:attrName>
                                        </p:attrNameLst>
                                      </p:cBhvr>
                                      <p:tavLst>
                                        <p:tav tm="0">
                                          <p:val>
                                            <p:strVal val="#ppt_y"/>
                                          </p:val>
                                        </p:tav>
                                        <p:tav tm="100000">
                                          <p:val>
                                            <p:strVal val="#ppt_y"/>
                                          </p:val>
                                        </p:tav>
                                      </p:tavLst>
                                    </p:anim>
                                    <p:anim calcmode="lin" valueType="num">
                                      <p:cBhvr>
                                        <p:cTn id="7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33"/>
                                        </p:tgtEl>
                                      </p:cBhvr>
                                    </p:animEffect>
                                  </p:childTnLst>
                                </p:cTn>
                              </p:par>
                              <p:par>
                                <p:cTn id="73" presetID="41" presetClass="entr" presetSubtype="0" fill="hold" grpId="0" nodeType="withEffect">
                                  <p:stCondLst>
                                    <p:cond delay="1000"/>
                                  </p:stCondLst>
                                  <p:iterate type="lt">
                                    <p:tmPct val="10000"/>
                                  </p:iterate>
                                  <p:childTnLst>
                                    <p:set>
                                      <p:cBhvr>
                                        <p:cTn id="74" dur="1" fill="hold">
                                          <p:stCondLst>
                                            <p:cond delay="0"/>
                                          </p:stCondLst>
                                        </p:cTn>
                                        <p:tgtEl>
                                          <p:spTgt spid="38"/>
                                        </p:tgtEl>
                                        <p:attrNameLst>
                                          <p:attrName>style.visibility</p:attrName>
                                        </p:attrNameLst>
                                      </p:cBhvr>
                                      <p:to>
                                        <p:strVal val="visible"/>
                                      </p:to>
                                    </p:set>
                                    <p:anim calcmode="lin" valueType="num">
                                      <p:cBhvr>
                                        <p:cTn id="75" dur="500" fill="hold"/>
                                        <p:tgtEl>
                                          <p:spTgt spid="38"/>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8"/>
                                        </p:tgtEl>
                                        <p:attrNameLst>
                                          <p:attrName>ppt_y</p:attrName>
                                        </p:attrNameLst>
                                      </p:cBhvr>
                                      <p:tavLst>
                                        <p:tav tm="0">
                                          <p:val>
                                            <p:strVal val="#ppt_y"/>
                                          </p:val>
                                        </p:tav>
                                        <p:tav tm="100000">
                                          <p:val>
                                            <p:strVal val="#ppt_y"/>
                                          </p:val>
                                        </p:tav>
                                      </p:tavLst>
                                    </p:anim>
                                    <p:anim calcmode="lin" valueType="num">
                                      <p:cBhvr>
                                        <p:cTn id="77" dur="500" fill="hold"/>
                                        <p:tgtEl>
                                          <p:spTgt spid="38"/>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8"/>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8"/>
                                        </p:tgtEl>
                                      </p:cBhvr>
                                    </p:animEffect>
                                  </p:childTnLst>
                                </p:cTn>
                              </p:par>
                              <p:par>
                                <p:cTn id="80" presetID="41" presetClass="entr" presetSubtype="0" fill="hold" grpId="0" nodeType="withEffect">
                                  <p:stCondLst>
                                    <p:cond delay="1500"/>
                                  </p:stCondLst>
                                  <p:iterate type="lt">
                                    <p:tmPct val="10000"/>
                                  </p:iterate>
                                  <p:childTnLst>
                                    <p:set>
                                      <p:cBhvr>
                                        <p:cTn id="81" dur="1" fill="hold">
                                          <p:stCondLst>
                                            <p:cond delay="0"/>
                                          </p:stCondLst>
                                        </p:cTn>
                                        <p:tgtEl>
                                          <p:spTgt spid="39"/>
                                        </p:tgtEl>
                                        <p:attrNameLst>
                                          <p:attrName>style.visibility</p:attrName>
                                        </p:attrNameLst>
                                      </p:cBhvr>
                                      <p:to>
                                        <p:strVal val="visible"/>
                                      </p:to>
                                    </p:set>
                                    <p:anim calcmode="lin" valueType="num">
                                      <p:cBhvr>
                                        <p:cTn id="82"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39"/>
                                        </p:tgtEl>
                                        <p:attrNameLst>
                                          <p:attrName>ppt_y</p:attrName>
                                        </p:attrNameLst>
                                      </p:cBhvr>
                                      <p:tavLst>
                                        <p:tav tm="0">
                                          <p:val>
                                            <p:strVal val="#ppt_y"/>
                                          </p:val>
                                        </p:tav>
                                        <p:tav tm="100000">
                                          <p:val>
                                            <p:strVal val="#ppt_y"/>
                                          </p:val>
                                        </p:tav>
                                      </p:tavLst>
                                    </p:anim>
                                    <p:anim calcmode="lin" valueType="num">
                                      <p:cBhvr>
                                        <p:cTn id="84"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13" grpId="0" bldLvl="0" animBg="1"/>
      <p:bldP spid="14" grpId="0" bldLvl="0" animBg="1"/>
      <p:bldP spid="15" grpId="0" bldLvl="0" animBg="1"/>
      <p:bldP spid="27" grpId="0" bldLvl="0" animBg="1"/>
      <p:bldP spid="29" grpId="0" bldLvl="0" animBg="1"/>
      <p:bldP spid="30" grpId="0" bldLvl="0" animBg="1"/>
      <p:bldP spid="32" grpId="0"/>
      <p:bldP spid="33" grpId="0"/>
      <p:bldP spid="38" grpId="0"/>
      <p:bldP spid="3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摄图网_400825128_科技线条（非企业商用）"/>
          <p:cNvPicPr>
            <a:picLocks noChangeAspect="1"/>
          </p:cNvPicPr>
          <p:nvPr/>
        </p:nvPicPr>
        <p:blipFill>
          <a:blip r:embed="rId1" cstate="screen"/>
          <a:srcRect/>
          <a:stretch>
            <a:fillRect/>
          </a:stretch>
        </p:blipFill>
        <p:spPr>
          <a:xfrm>
            <a:off x="-146685" y="854075"/>
            <a:ext cx="12456160" cy="6003925"/>
          </a:xfrm>
          <a:prstGeom prst="rect">
            <a:avLst/>
          </a:prstGeom>
        </p:spPr>
      </p:pic>
      <p:pic>
        <p:nvPicPr>
          <p:cNvPr id="3" name="图片 2" descr="E:\PPT 模板\制作PPT\新领取\科技画册\科技资料\51miz-E1203019-00375EA6.png51miz-E1203019-00375EA6"/>
          <p:cNvPicPr>
            <a:picLocks noChangeAspect="1"/>
          </p:cNvPicPr>
          <p:nvPr>
            <p:custDataLst>
              <p:tags r:id="rId2"/>
            </p:custDataLst>
          </p:nvPr>
        </p:nvPicPr>
        <p:blipFill>
          <a:blip r:embed="rId3" cstate="screen"/>
          <a:srcRect/>
          <a:stretch>
            <a:fillRect/>
          </a:stretch>
        </p:blipFill>
        <p:spPr>
          <a:xfrm>
            <a:off x="5605780" y="651510"/>
            <a:ext cx="6586220" cy="4940935"/>
          </a:xfrm>
          <a:prstGeom prst="rect">
            <a:avLst/>
          </a:prstGeom>
        </p:spPr>
      </p:pic>
      <p:sp>
        <p:nvSpPr>
          <p:cNvPr id="10" name="文本框 9"/>
          <p:cNvSpPr txBox="1"/>
          <p:nvPr/>
        </p:nvSpPr>
        <p:spPr>
          <a:xfrm>
            <a:off x="916940" y="1943100"/>
            <a:ext cx="5302250" cy="1014730"/>
          </a:xfrm>
          <a:prstGeom prst="rect">
            <a:avLst/>
          </a:prstGeom>
          <a:noFill/>
        </p:spPr>
        <p:txBody>
          <a:bodyPr wrap="square" rtlCol="0">
            <a:spAutoFit/>
          </a:bodyPr>
          <a:lstStyle/>
          <a:p>
            <a:pPr algn="l"/>
            <a:r>
              <a:rPr lang="zh-CN" altLang="en-US" sz="6000" b="1">
                <a:solidFill>
                  <a:schemeClr val="tx1">
                    <a:lumMod val="65000"/>
                    <a:lumOff val="35000"/>
                  </a:schemeClr>
                </a:solidFill>
                <a:cs typeface="+mn-ea"/>
                <a:sym typeface="+mn-lt"/>
              </a:rPr>
              <a:t>规划与未来</a:t>
            </a:r>
            <a:endParaRPr lang="zh-CN" altLang="en-US" sz="6000" b="1">
              <a:solidFill>
                <a:schemeClr val="tx1">
                  <a:lumMod val="65000"/>
                  <a:lumOff val="35000"/>
                </a:schemeClr>
              </a:solidFill>
              <a:cs typeface="+mn-ea"/>
              <a:sym typeface="+mn-lt"/>
            </a:endParaRPr>
          </a:p>
        </p:txBody>
      </p:sp>
      <p:sp>
        <p:nvSpPr>
          <p:cNvPr id="11" name="文本框 10"/>
          <p:cNvSpPr txBox="1"/>
          <p:nvPr/>
        </p:nvSpPr>
        <p:spPr>
          <a:xfrm>
            <a:off x="939800" y="1183640"/>
            <a:ext cx="2747645" cy="768350"/>
          </a:xfrm>
          <a:prstGeom prst="rect">
            <a:avLst/>
          </a:prstGeom>
          <a:noFill/>
        </p:spPr>
        <p:txBody>
          <a:bodyPr wrap="square" rtlCol="0">
            <a:spAutoFit/>
          </a:bodyPr>
          <a:lstStyle/>
          <a:p>
            <a:pPr algn="l"/>
            <a:r>
              <a:rPr lang="en-US" altLang="zh-CN" sz="4400" b="1">
                <a:solidFill>
                  <a:srgbClr val="BADFEB"/>
                </a:solidFill>
                <a:cs typeface="+mn-ea"/>
                <a:sym typeface="+mn-lt"/>
              </a:rPr>
              <a:t>PART 04</a:t>
            </a:r>
            <a:endParaRPr lang="en-US" altLang="zh-CN" sz="4400" b="1">
              <a:solidFill>
                <a:srgbClr val="BADFEB"/>
              </a:solidFill>
              <a:cs typeface="+mn-ea"/>
              <a:sym typeface="+mn-lt"/>
            </a:endParaRPr>
          </a:p>
        </p:txBody>
      </p:sp>
      <p:grpSp>
        <p:nvGrpSpPr>
          <p:cNvPr id="25" name="组合 24"/>
          <p:cNvGrpSpPr/>
          <p:nvPr/>
        </p:nvGrpSpPr>
        <p:grpSpPr>
          <a:xfrm>
            <a:off x="1052195" y="3144520"/>
            <a:ext cx="4917440" cy="142875"/>
            <a:chOff x="8598" y="5596"/>
            <a:chExt cx="7744" cy="225"/>
          </a:xfrm>
          <a:solidFill>
            <a:srgbClr val="6BBDED"/>
          </a:solidFill>
        </p:grpSpPr>
        <p:sp>
          <p:nvSpPr>
            <p:cNvPr id="2" name="燕尾形 1"/>
            <p:cNvSpPr/>
            <p:nvPr/>
          </p:nvSpPr>
          <p:spPr>
            <a:xfrm>
              <a:off x="859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4" name="燕尾形 13"/>
            <p:cNvSpPr/>
            <p:nvPr/>
          </p:nvSpPr>
          <p:spPr>
            <a:xfrm>
              <a:off x="889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5" name="燕尾形 14"/>
            <p:cNvSpPr/>
            <p:nvPr/>
          </p:nvSpPr>
          <p:spPr>
            <a:xfrm>
              <a:off x="918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6" name="燕尾形 15"/>
            <p:cNvSpPr/>
            <p:nvPr/>
          </p:nvSpPr>
          <p:spPr>
            <a:xfrm>
              <a:off x="947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7" name="燕尾形 16"/>
            <p:cNvSpPr/>
            <p:nvPr/>
          </p:nvSpPr>
          <p:spPr>
            <a:xfrm>
              <a:off x="9766"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8" name="燕尾形 17"/>
            <p:cNvSpPr/>
            <p:nvPr/>
          </p:nvSpPr>
          <p:spPr>
            <a:xfrm>
              <a:off x="1005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9" name="燕尾形 18"/>
            <p:cNvSpPr/>
            <p:nvPr/>
          </p:nvSpPr>
          <p:spPr>
            <a:xfrm>
              <a:off x="1035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燕尾形 19"/>
            <p:cNvSpPr/>
            <p:nvPr/>
          </p:nvSpPr>
          <p:spPr>
            <a:xfrm>
              <a:off x="1064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1" name="燕尾形 20"/>
            <p:cNvSpPr/>
            <p:nvPr/>
          </p:nvSpPr>
          <p:spPr>
            <a:xfrm>
              <a:off x="1093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cxnSp>
          <p:nvCxnSpPr>
            <p:cNvPr id="22" name="直接连接符 21"/>
            <p:cNvCxnSpPr/>
            <p:nvPr/>
          </p:nvCxnSpPr>
          <p:spPr>
            <a:xfrm flipV="1">
              <a:off x="11183" y="5720"/>
              <a:ext cx="5159" cy="0"/>
            </a:xfrm>
            <a:prstGeom prst="line">
              <a:avLst/>
            </a:prstGeom>
            <a:grpFill/>
            <a:ln w="12700">
              <a:solidFill>
                <a:srgbClr val="00D0C7"/>
              </a:solidFill>
              <a:prstDash val="sysDot"/>
            </a:ln>
          </p:spPr>
          <p:style>
            <a:lnRef idx="1">
              <a:schemeClr val="accent1"/>
            </a:lnRef>
            <a:fillRef idx="0">
              <a:schemeClr val="accent1"/>
            </a:fillRef>
            <a:effectRef idx="0">
              <a:schemeClr val="accent1"/>
            </a:effectRef>
            <a:fontRef idx="minor">
              <a:schemeClr val="tx1"/>
            </a:fontRef>
          </p:style>
        </p:cxnSp>
      </p:grpSp>
      <p:pic>
        <p:nvPicPr>
          <p:cNvPr id="70658" name="Picture 3" descr="名片标"/>
          <p:cNvPicPr>
            <a:picLocks noChangeAspect="1" noChangeArrowheads="1"/>
          </p:cNvPicPr>
          <p:nvPr/>
        </p:nvPicPr>
        <p:blipFill>
          <a:blip r:embed="rId4"/>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364681" y="473171"/>
            <a:ext cx="11462638" cy="529312"/>
            <a:chOff x="364681" y="473171"/>
            <a:chExt cx="11462638" cy="529312"/>
          </a:xfrm>
        </p:grpSpPr>
        <p:sp>
          <p:nvSpPr>
            <p:cNvPr id="2" name="平行四边形 1"/>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平行四边形 2"/>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职业</a:t>
              </a:r>
              <a:r>
                <a:rPr lang="zh-CN" altLang="en-US" sz="2600" dirty="0">
                  <a:solidFill>
                    <a:schemeClr val="bg1">
                      <a:lumMod val="50000"/>
                    </a:schemeClr>
                  </a:solidFill>
                  <a:cs typeface="+mn-ea"/>
                  <a:sym typeface="+mn-lt"/>
                </a:rPr>
                <a:t>规划</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grpSp>
        <p:nvGrpSpPr>
          <p:cNvPr id="24" name="组合 23"/>
          <p:cNvGrpSpPr/>
          <p:nvPr/>
        </p:nvGrpSpPr>
        <p:grpSpPr>
          <a:xfrm>
            <a:off x="4810433" y="1950145"/>
            <a:ext cx="2344225" cy="3682027"/>
            <a:chOff x="5585622" y="1707491"/>
            <a:chExt cx="1758169" cy="2761520"/>
          </a:xfrm>
        </p:grpSpPr>
        <p:grpSp>
          <p:nvGrpSpPr>
            <p:cNvPr id="25" name="组合 24"/>
            <p:cNvGrpSpPr/>
            <p:nvPr/>
          </p:nvGrpSpPr>
          <p:grpSpPr>
            <a:xfrm>
              <a:off x="5847466" y="1707491"/>
              <a:ext cx="1232586" cy="2530806"/>
              <a:chOff x="2974181" y="2119312"/>
              <a:chExt cx="402432" cy="826293"/>
            </a:xfrm>
          </p:grpSpPr>
          <p:sp>
            <p:nvSpPr>
              <p:cNvPr id="27" name="圆角矩形 3"/>
              <p:cNvSpPr/>
              <p:nvPr/>
            </p:nvSpPr>
            <p:spPr>
              <a:xfrm>
                <a:off x="2974181" y="2119312"/>
                <a:ext cx="402432" cy="826293"/>
              </a:xfrm>
              <a:prstGeom prst="roundRect">
                <a:avLst/>
              </a:prstGeom>
              <a:noFill/>
              <a:ln w="3175">
                <a:solidFill>
                  <a:srgbClr val="2091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4" name="圆角矩形 4"/>
              <p:cNvSpPr/>
              <p:nvPr/>
            </p:nvSpPr>
            <p:spPr>
              <a:xfrm>
                <a:off x="2997993" y="2233613"/>
                <a:ext cx="357187" cy="607218"/>
              </a:xfrm>
              <a:prstGeom prst="roundRect">
                <a:avLst>
                  <a:gd name="adj" fmla="val 1"/>
                </a:avLst>
              </a:prstGeom>
              <a:gradFill flip="none" rotWithShape="1">
                <a:gsLst>
                  <a:gs pos="0">
                    <a:srgbClr val="A3E2FA"/>
                  </a:gs>
                  <a:gs pos="100000">
                    <a:srgbClr val="0466C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29" name="椭圆 28"/>
              <p:cNvSpPr/>
              <p:nvPr/>
            </p:nvSpPr>
            <p:spPr>
              <a:xfrm>
                <a:off x="3133727" y="2855447"/>
                <a:ext cx="69056" cy="69056"/>
              </a:xfrm>
              <a:prstGeom prst="ellipse">
                <a:avLst/>
              </a:prstGeom>
              <a:gradFill flip="none" rotWithShape="1">
                <a:gsLst>
                  <a:gs pos="50000">
                    <a:srgbClr val="29B6F4"/>
                  </a:gs>
                  <a:gs pos="0">
                    <a:srgbClr val="82D1F6"/>
                  </a:gs>
                  <a:gs pos="99000">
                    <a:srgbClr val="0089CD"/>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cs typeface="+mn-ea"/>
                  <a:sym typeface="+mn-lt"/>
                </a:endParaRPr>
              </a:p>
            </p:txBody>
          </p:sp>
          <p:sp>
            <p:nvSpPr>
              <p:cNvPr id="5" name="圆角矩形 6"/>
              <p:cNvSpPr/>
              <p:nvPr/>
            </p:nvSpPr>
            <p:spPr>
              <a:xfrm>
                <a:off x="3151588" y="2172651"/>
                <a:ext cx="108000" cy="10800"/>
              </a:xfrm>
              <a:prstGeom prst="roundRect">
                <a:avLst/>
              </a:prstGeom>
              <a:gradFill flip="none" rotWithShape="1">
                <a:gsLst>
                  <a:gs pos="30000">
                    <a:srgbClr val="07FFFD"/>
                  </a:gs>
                  <a:gs pos="100000">
                    <a:srgbClr val="002B9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cs typeface="+mn-ea"/>
                  <a:sym typeface="+mn-lt"/>
                </a:endParaRPr>
              </a:p>
            </p:txBody>
          </p:sp>
          <p:sp>
            <p:nvSpPr>
              <p:cNvPr id="31" name="椭圆 30"/>
              <p:cNvSpPr/>
              <p:nvPr/>
            </p:nvSpPr>
            <p:spPr>
              <a:xfrm>
                <a:off x="3116580" y="2166458"/>
                <a:ext cx="18000" cy="18000"/>
              </a:xfrm>
              <a:prstGeom prst="ellipse">
                <a:avLst/>
              </a:prstGeom>
              <a:gradFill flip="none" rotWithShape="1">
                <a:gsLst>
                  <a:gs pos="30000">
                    <a:srgbClr val="07FFFD"/>
                  </a:gs>
                  <a:gs pos="100000">
                    <a:srgbClr val="002B9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cs typeface="+mn-ea"/>
                  <a:sym typeface="+mn-lt"/>
                </a:endParaRPr>
              </a:p>
            </p:txBody>
          </p:sp>
        </p:grpSp>
        <p:sp>
          <p:nvSpPr>
            <p:cNvPr id="26" name="任意多边形 15"/>
            <p:cNvSpPr/>
            <p:nvPr/>
          </p:nvSpPr>
          <p:spPr>
            <a:xfrm>
              <a:off x="5585622" y="3788156"/>
              <a:ext cx="1758169" cy="680855"/>
            </a:xfrm>
            <a:custGeom>
              <a:avLst/>
              <a:gdLst>
                <a:gd name="connsiteX0" fmla="*/ 1144985 w 1346200"/>
                <a:gd name="connsiteY0" fmla="*/ 0 h 521319"/>
                <a:gd name="connsiteX1" fmla="*/ 1149054 w 1346200"/>
                <a:gd name="connsiteY1" fmla="*/ 1519 h 521319"/>
                <a:gd name="connsiteX2" fmla="*/ 1346200 w 1346200"/>
                <a:gd name="connsiteY2" fmla="*/ 216827 h 521319"/>
                <a:gd name="connsiteX3" fmla="*/ 673100 w 1346200"/>
                <a:gd name="connsiteY3" fmla="*/ 521319 h 521319"/>
                <a:gd name="connsiteX4" fmla="*/ 0 w 1346200"/>
                <a:gd name="connsiteY4" fmla="*/ 216827 h 521319"/>
                <a:gd name="connsiteX5" fmla="*/ 197147 w 1346200"/>
                <a:gd name="connsiteY5" fmla="*/ 1519 h 521319"/>
                <a:gd name="connsiteX6" fmla="*/ 201215 w 1346200"/>
                <a:gd name="connsiteY6" fmla="*/ 0 h 521319"/>
                <a:gd name="connsiteX7" fmla="*/ 201215 w 1346200"/>
                <a:gd name="connsiteY7" fmla="*/ 192121 h 521319"/>
                <a:gd name="connsiteX8" fmla="*/ 358513 w 1346200"/>
                <a:gd name="connsiteY8" fmla="*/ 349419 h 521319"/>
                <a:gd name="connsiteX9" fmla="*/ 987687 w 1346200"/>
                <a:gd name="connsiteY9" fmla="*/ 349419 h 521319"/>
                <a:gd name="connsiteX10" fmla="*/ 1144985 w 1346200"/>
                <a:gd name="connsiteY10" fmla="*/ 192121 h 52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6200" h="521319">
                  <a:moveTo>
                    <a:pt x="1144985" y="0"/>
                  </a:moveTo>
                  <a:lnTo>
                    <a:pt x="1149054" y="1519"/>
                  </a:lnTo>
                  <a:cubicBezTo>
                    <a:pt x="1270861" y="56621"/>
                    <a:pt x="1346200" y="132744"/>
                    <a:pt x="1346200" y="216827"/>
                  </a:cubicBezTo>
                  <a:cubicBezTo>
                    <a:pt x="1346200" y="384993"/>
                    <a:pt x="1044843" y="521319"/>
                    <a:pt x="673100" y="521319"/>
                  </a:cubicBezTo>
                  <a:cubicBezTo>
                    <a:pt x="301357" y="521319"/>
                    <a:pt x="0" y="384993"/>
                    <a:pt x="0" y="216827"/>
                  </a:cubicBezTo>
                  <a:cubicBezTo>
                    <a:pt x="0" y="132744"/>
                    <a:pt x="75340" y="56621"/>
                    <a:pt x="197147" y="1519"/>
                  </a:cubicBezTo>
                  <a:lnTo>
                    <a:pt x="201215" y="0"/>
                  </a:lnTo>
                  <a:lnTo>
                    <a:pt x="201215" y="192121"/>
                  </a:lnTo>
                  <a:cubicBezTo>
                    <a:pt x="201215" y="278994"/>
                    <a:pt x="271640" y="349419"/>
                    <a:pt x="358513" y="349419"/>
                  </a:cubicBezTo>
                  <a:lnTo>
                    <a:pt x="987687" y="349419"/>
                  </a:lnTo>
                  <a:cubicBezTo>
                    <a:pt x="1074560" y="349419"/>
                    <a:pt x="1144985" y="278994"/>
                    <a:pt x="1144985" y="192121"/>
                  </a:cubicBezTo>
                  <a:close/>
                </a:path>
              </a:pathLst>
            </a:custGeom>
            <a:ln w="15875">
              <a:gradFill flip="none" rotWithShape="1">
                <a:gsLst>
                  <a:gs pos="0">
                    <a:srgbClr val="007BD3"/>
                  </a:gs>
                  <a:gs pos="100000">
                    <a:srgbClr val="034373"/>
                  </a:gs>
                </a:gsLst>
                <a:lin ang="5400000" scaled="1"/>
                <a:tileRect/>
              </a:gra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cs typeface="+mn-ea"/>
                <a:sym typeface="+mn-lt"/>
              </a:endParaRPr>
            </a:p>
          </p:txBody>
        </p:sp>
      </p:grpSp>
      <p:grpSp>
        <p:nvGrpSpPr>
          <p:cNvPr id="37" name="组合 36"/>
          <p:cNvGrpSpPr/>
          <p:nvPr/>
        </p:nvGrpSpPr>
        <p:grpSpPr>
          <a:xfrm>
            <a:off x="3978690" y="2732567"/>
            <a:ext cx="410316" cy="424264"/>
            <a:chOff x="2293938" y="2919413"/>
            <a:chExt cx="560387" cy="579438"/>
          </a:xfrm>
          <a:gradFill>
            <a:gsLst>
              <a:gs pos="50000">
                <a:srgbClr val="29B6F4"/>
              </a:gs>
              <a:gs pos="0">
                <a:srgbClr val="82D1F6"/>
              </a:gs>
              <a:gs pos="99000">
                <a:srgbClr val="0089CD"/>
              </a:gs>
            </a:gsLst>
            <a:lin ang="5400000" scaled="0"/>
          </a:gradFill>
        </p:grpSpPr>
        <p:sp>
          <p:nvSpPr>
            <p:cNvPr id="38" name="Freeform 48"/>
            <p:cNvSpPr>
              <a:spLocks noEditPoints="1"/>
            </p:cNvSpPr>
            <p:nvPr/>
          </p:nvSpPr>
          <p:spPr bwMode="auto">
            <a:xfrm>
              <a:off x="2574925" y="2919413"/>
              <a:ext cx="279400" cy="579438"/>
            </a:xfrm>
            <a:custGeom>
              <a:avLst/>
              <a:gdLst>
                <a:gd name="T0" fmla="*/ 44 w 74"/>
                <a:gd name="T1" fmla="*/ 73 h 154"/>
                <a:gd name="T2" fmla="*/ 74 w 74"/>
                <a:gd name="T3" fmla="*/ 73 h 154"/>
                <a:gd name="T4" fmla="*/ 67 w 74"/>
                <a:gd name="T5" fmla="*/ 43 h 154"/>
                <a:gd name="T6" fmla="*/ 40 w 74"/>
                <a:gd name="T7" fmla="*/ 43 h 154"/>
                <a:gd name="T8" fmla="*/ 44 w 74"/>
                <a:gd name="T9" fmla="*/ 73 h 154"/>
                <a:gd name="T10" fmla="*/ 24 w 74"/>
                <a:gd name="T11" fmla="*/ 21 h 154"/>
                <a:gd name="T12" fmla="*/ 0 w 74"/>
                <a:gd name="T13" fmla="*/ 0 h 154"/>
                <a:gd name="T14" fmla="*/ 0 w 74"/>
                <a:gd name="T15" fmla="*/ 37 h 154"/>
                <a:gd name="T16" fmla="*/ 31 w 74"/>
                <a:gd name="T17" fmla="*/ 37 h 154"/>
                <a:gd name="T18" fmla="*/ 24 w 74"/>
                <a:gd name="T19" fmla="*/ 21 h 154"/>
                <a:gd name="T20" fmla="*/ 32 w 74"/>
                <a:gd name="T21" fmla="*/ 43 h 154"/>
                <a:gd name="T22" fmla="*/ 0 w 74"/>
                <a:gd name="T23" fmla="*/ 43 h 154"/>
                <a:gd name="T24" fmla="*/ 0 w 74"/>
                <a:gd name="T25" fmla="*/ 73 h 154"/>
                <a:gd name="T26" fmla="*/ 36 w 74"/>
                <a:gd name="T27" fmla="*/ 73 h 154"/>
                <a:gd name="T28" fmla="*/ 32 w 74"/>
                <a:gd name="T29" fmla="*/ 43 h 154"/>
                <a:gd name="T30" fmla="*/ 39 w 74"/>
                <a:gd name="T31" fmla="*/ 37 h 154"/>
                <a:gd name="T32" fmla="*/ 63 w 74"/>
                <a:gd name="T33" fmla="*/ 37 h 154"/>
                <a:gd name="T34" fmla="*/ 21 w 74"/>
                <a:gd name="T35" fmla="*/ 3 h 154"/>
                <a:gd name="T36" fmla="*/ 31 w 74"/>
                <a:gd name="T37" fmla="*/ 18 h 154"/>
                <a:gd name="T38" fmla="*/ 39 w 74"/>
                <a:gd name="T39" fmla="*/ 37 h 154"/>
                <a:gd name="T40" fmla="*/ 31 w 74"/>
                <a:gd name="T41" fmla="*/ 136 h 154"/>
                <a:gd name="T42" fmla="*/ 21 w 74"/>
                <a:gd name="T43" fmla="*/ 151 h 154"/>
                <a:gd name="T44" fmla="*/ 64 w 74"/>
                <a:gd name="T45" fmla="*/ 115 h 154"/>
                <a:gd name="T46" fmla="*/ 39 w 74"/>
                <a:gd name="T47" fmla="*/ 115 h 154"/>
                <a:gd name="T48" fmla="*/ 31 w 74"/>
                <a:gd name="T49" fmla="*/ 136 h 154"/>
                <a:gd name="T50" fmla="*/ 44 w 74"/>
                <a:gd name="T51" fmla="*/ 79 h 154"/>
                <a:gd name="T52" fmla="*/ 40 w 74"/>
                <a:gd name="T53" fmla="*/ 109 h 154"/>
                <a:gd name="T54" fmla="*/ 67 w 74"/>
                <a:gd name="T55" fmla="*/ 109 h 154"/>
                <a:gd name="T56" fmla="*/ 74 w 74"/>
                <a:gd name="T57" fmla="*/ 79 h 154"/>
                <a:gd name="T58" fmla="*/ 44 w 74"/>
                <a:gd name="T59" fmla="*/ 79 h 154"/>
                <a:gd name="T60" fmla="*/ 36 w 74"/>
                <a:gd name="T61" fmla="*/ 79 h 154"/>
                <a:gd name="T62" fmla="*/ 0 w 74"/>
                <a:gd name="T63" fmla="*/ 79 h 154"/>
                <a:gd name="T64" fmla="*/ 0 w 74"/>
                <a:gd name="T65" fmla="*/ 109 h 154"/>
                <a:gd name="T66" fmla="*/ 33 w 74"/>
                <a:gd name="T67" fmla="*/ 109 h 154"/>
                <a:gd name="T68" fmla="*/ 36 w 74"/>
                <a:gd name="T69" fmla="*/ 79 h 154"/>
                <a:gd name="T70" fmla="*/ 31 w 74"/>
                <a:gd name="T71" fmla="*/ 115 h 154"/>
                <a:gd name="T72" fmla="*/ 0 w 74"/>
                <a:gd name="T73" fmla="*/ 115 h 154"/>
                <a:gd name="T74" fmla="*/ 0 w 74"/>
                <a:gd name="T75" fmla="*/ 154 h 154"/>
                <a:gd name="T76" fmla="*/ 24 w 74"/>
                <a:gd name="T77" fmla="*/ 133 h 154"/>
                <a:gd name="T78" fmla="*/ 31 w 74"/>
                <a:gd name="T79" fmla="*/ 115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4" h="154">
                  <a:moveTo>
                    <a:pt x="44" y="73"/>
                  </a:moveTo>
                  <a:cubicBezTo>
                    <a:pt x="74" y="73"/>
                    <a:pt x="74" y="73"/>
                    <a:pt x="74" y="73"/>
                  </a:cubicBezTo>
                  <a:cubicBezTo>
                    <a:pt x="74" y="63"/>
                    <a:pt x="71" y="53"/>
                    <a:pt x="67" y="43"/>
                  </a:cubicBezTo>
                  <a:cubicBezTo>
                    <a:pt x="40" y="43"/>
                    <a:pt x="40" y="43"/>
                    <a:pt x="40" y="43"/>
                  </a:cubicBezTo>
                  <a:cubicBezTo>
                    <a:pt x="42" y="53"/>
                    <a:pt x="43" y="63"/>
                    <a:pt x="44" y="73"/>
                  </a:cubicBezTo>
                  <a:close/>
                  <a:moveTo>
                    <a:pt x="24" y="21"/>
                  </a:moveTo>
                  <a:cubicBezTo>
                    <a:pt x="18" y="8"/>
                    <a:pt x="9" y="1"/>
                    <a:pt x="0" y="0"/>
                  </a:cubicBezTo>
                  <a:cubicBezTo>
                    <a:pt x="0" y="37"/>
                    <a:pt x="0" y="37"/>
                    <a:pt x="0" y="37"/>
                  </a:cubicBezTo>
                  <a:cubicBezTo>
                    <a:pt x="31" y="37"/>
                    <a:pt x="31" y="37"/>
                    <a:pt x="31" y="37"/>
                  </a:cubicBezTo>
                  <a:cubicBezTo>
                    <a:pt x="29" y="32"/>
                    <a:pt x="27" y="26"/>
                    <a:pt x="24" y="21"/>
                  </a:cubicBezTo>
                  <a:close/>
                  <a:moveTo>
                    <a:pt x="32" y="43"/>
                  </a:moveTo>
                  <a:cubicBezTo>
                    <a:pt x="0" y="43"/>
                    <a:pt x="0" y="43"/>
                    <a:pt x="0" y="43"/>
                  </a:cubicBezTo>
                  <a:cubicBezTo>
                    <a:pt x="0" y="73"/>
                    <a:pt x="0" y="73"/>
                    <a:pt x="0" y="73"/>
                  </a:cubicBezTo>
                  <a:cubicBezTo>
                    <a:pt x="36" y="73"/>
                    <a:pt x="36" y="73"/>
                    <a:pt x="36" y="73"/>
                  </a:cubicBezTo>
                  <a:cubicBezTo>
                    <a:pt x="36" y="63"/>
                    <a:pt x="35" y="53"/>
                    <a:pt x="32" y="43"/>
                  </a:cubicBezTo>
                  <a:close/>
                  <a:moveTo>
                    <a:pt x="39" y="37"/>
                  </a:moveTo>
                  <a:cubicBezTo>
                    <a:pt x="63" y="37"/>
                    <a:pt x="63" y="37"/>
                    <a:pt x="63" y="37"/>
                  </a:cubicBezTo>
                  <a:cubicBezTo>
                    <a:pt x="54" y="21"/>
                    <a:pt x="39" y="9"/>
                    <a:pt x="21" y="3"/>
                  </a:cubicBezTo>
                  <a:cubicBezTo>
                    <a:pt x="24" y="7"/>
                    <a:pt x="28" y="12"/>
                    <a:pt x="31" y="18"/>
                  </a:cubicBezTo>
                  <a:cubicBezTo>
                    <a:pt x="34" y="24"/>
                    <a:pt x="36" y="30"/>
                    <a:pt x="39" y="37"/>
                  </a:cubicBezTo>
                  <a:close/>
                  <a:moveTo>
                    <a:pt x="31" y="136"/>
                  </a:moveTo>
                  <a:cubicBezTo>
                    <a:pt x="28" y="142"/>
                    <a:pt x="24" y="147"/>
                    <a:pt x="21" y="151"/>
                  </a:cubicBezTo>
                  <a:cubicBezTo>
                    <a:pt x="39" y="145"/>
                    <a:pt x="55" y="132"/>
                    <a:pt x="64" y="115"/>
                  </a:cubicBezTo>
                  <a:cubicBezTo>
                    <a:pt x="39" y="115"/>
                    <a:pt x="39" y="115"/>
                    <a:pt x="39" y="115"/>
                  </a:cubicBezTo>
                  <a:cubicBezTo>
                    <a:pt x="37" y="123"/>
                    <a:pt x="34" y="130"/>
                    <a:pt x="31" y="136"/>
                  </a:cubicBezTo>
                  <a:close/>
                  <a:moveTo>
                    <a:pt x="44" y="79"/>
                  </a:moveTo>
                  <a:cubicBezTo>
                    <a:pt x="44" y="90"/>
                    <a:pt x="42" y="100"/>
                    <a:pt x="40" y="109"/>
                  </a:cubicBezTo>
                  <a:cubicBezTo>
                    <a:pt x="67" y="109"/>
                    <a:pt x="67" y="109"/>
                    <a:pt x="67" y="109"/>
                  </a:cubicBezTo>
                  <a:cubicBezTo>
                    <a:pt x="71" y="100"/>
                    <a:pt x="74" y="90"/>
                    <a:pt x="74" y="79"/>
                  </a:cubicBezTo>
                  <a:lnTo>
                    <a:pt x="44" y="79"/>
                  </a:lnTo>
                  <a:close/>
                  <a:moveTo>
                    <a:pt x="36" y="79"/>
                  </a:moveTo>
                  <a:cubicBezTo>
                    <a:pt x="0" y="79"/>
                    <a:pt x="0" y="79"/>
                    <a:pt x="0" y="79"/>
                  </a:cubicBezTo>
                  <a:cubicBezTo>
                    <a:pt x="0" y="109"/>
                    <a:pt x="0" y="109"/>
                    <a:pt x="0" y="109"/>
                  </a:cubicBezTo>
                  <a:cubicBezTo>
                    <a:pt x="33" y="109"/>
                    <a:pt x="33" y="109"/>
                    <a:pt x="33" y="109"/>
                  </a:cubicBezTo>
                  <a:cubicBezTo>
                    <a:pt x="35" y="100"/>
                    <a:pt x="36" y="90"/>
                    <a:pt x="36" y="79"/>
                  </a:cubicBezTo>
                  <a:close/>
                  <a:moveTo>
                    <a:pt x="31" y="115"/>
                  </a:moveTo>
                  <a:cubicBezTo>
                    <a:pt x="0" y="115"/>
                    <a:pt x="0" y="115"/>
                    <a:pt x="0" y="115"/>
                  </a:cubicBezTo>
                  <a:cubicBezTo>
                    <a:pt x="0" y="154"/>
                    <a:pt x="0" y="154"/>
                    <a:pt x="0" y="154"/>
                  </a:cubicBezTo>
                  <a:cubicBezTo>
                    <a:pt x="9" y="153"/>
                    <a:pt x="18" y="145"/>
                    <a:pt x="24" y="133"/>
                  </a:cubicBezTo>
                  <a:cubicBezTo>
                    <a:pt x="27" y="128"/>
                    <a:pt x="29" y="122"/>
                    <a:pt x="31" y="115"/>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39" name="Freeform 49"/>
            <p:cNvSpPr>
              <a:spLocks noEditPoints="1"/>
            </p:cNvSpPr>
            <p:nvPr/>
          </p:nvSpPr>
          <p:spPr bwMode="auto">
            <a:xfrm>
              <a:off x="2293938" y="2919413"/>
              <a:ext cx="239713" cy="579438"/>
            </a:xfrm>
            <a:custGeom>
              <a:avLst/>
              <a:gdLst>
                <a:gd name="T0" fmla="*/ 64 w 64"/>
                <a:gd name="T1" fmla="*/ 154 h 154"/>
                <a:gd name="T2" fmla="*/ 64 w 64"/>
                <a:gd name="T3" fmla="*/ 0 h 154"/>
                <a:gd name="T4" fmla="*/ 51 w 64"/>
                <a:gd name="T5" fmla="*/ 0 h 154"/>
                <a:gd name="T6" fmla="*/ 51 w 64"/>
                <a:gd name="T7" fmla="*/ 7 h 154"/>
                <a:gd name="T8" fmla="*/ 17 w 64"/>
                <a:gd name="T9" fmla="*/ 20 h 154"/>
                <a:gd name="T10" fmla="*/ 5 w 64"/>
                <a:gd name="T11" fmla="*/ 47 h 154"/>
                <a:gd name="T12" fmla="*/ 11 w 64"/>
                <a:gd name="T13" fmla="*/ 67 h 154"/>
                <a:gd name="T14" fmla="*/ 25 w 64"/>
                <a:gd name="T15" fmla="*/ 79 h 154"/>
                <a:gd name="T16" fmla="*/ 51 w 64"/>
                <a:gd name="T17" fmla="*/ 88 h 154"/>
                <a:gd name="T18" fmla="*/ 51 w 64"/>
                <a:gd name="T19" fmla="*/ 121 h 154"/>
                <a:gd name="T20" fmla="*/ 42 w 64"/>
                <a:gd name="T21" fmla="*/ 114 h 154"/>
                <a:gd name="T22" fmla="*/ 37 w 64"/>
                <a:gd name="T23" fmla="*/ 101 h 154"/>
                <a:gd name="T24" fmla="*/ 0 w 64"/>
                <a:gd name="T25" fmla="*/ 105 h 154"/>
                <a:gd name="T26" fmla="*/ 5 w 64"/>
                <a:gd name="T27" fmla="*/ 121 h 154"/>
                <a:gd name="T28" fmla="*/ 14 w 64"/>
                <a:gd name="T29" fmla="*/ 133 h 154"/>
                <a:gd name="T30" fmla="*/ 29 w 64"/>
                <a:gd name="T31" fmla="*/ 142 h 154"/>
                <a:gd name="T32" fmla="*/ 51 w 64"/>
                <a:gd name="T33" fmla="*/ 146 h 154"/>
                <a:gd name="T34" fmla="*/ 51 w 64"/>
                <a:gd name="T35" fmla="*/ 154 h 154"/>
                <a:gd name="T36" fmla="*/ 64 w 64"/>
                <a:gd name="T37" fmla="*/ 154 h 154"/>
                <a:gd name="T38" fmla="*/ 43 w 64"/>
                <a:gd name="T39" fmla="*/ 50 h 154"/>
                <a:gd name="T40" fmla="*/ 40 w 64"/>
                <a:gd name="T41" fmla="*/ 43 h 154"/>
                <a:gd name="T42" fmla="*/ 43 w 64"/>
                <a:gd name="T43" fmla="*/ 36 h 154"/>
                <a:gd name="T44" fmla="*/ 51 w 64"/>
                <a:gd name="T45" fmla="*/ 31 h 154"/>
                <a:gd name="T46" fmla="*/ 51 w 64"/>
                <a:gd name="T47" fmla="*/ 55 h 154"/>
                <a:gd name="T48" fmla="*/ 43 w 64"/>
                <a:gd name="T49" fmla="*/ 5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154">
                  <a:moveTo>
                    <a:pt x="64" y="154"/>
                  </a:moveTo>
                  <a:cubicBezTo>
                    <a:pt x="64" y="0"/>
                    <a:pt x="64" y="0"/>
                    <a:pt x="64" y="0"/>
                  </a:cubicBezTo>
                  <a:cubicBezTo>
                    <a:pt x="51" y="0"/>
                    <a:pt x="51" y="0"/>
                    <a:pt x="51" y="0"/>
                  </a:cubicBezTo>
                  <a:cubicBezTo>
                    <a:pt x="51" y="7"/>
                    <a:pt x="51" y="7"/>
                    <a:pt x="51" y="7"/>
                  </a:cubicBezTo>
                  <a:cubicBezTo>
                    <a:pt x="36" y="8"/>
                    <a:pt x="24" y="12"/>
                    <a:pt x="17" y="20"/>
                  </a:cubicBezTo>
                  <a:cubicBezTo>
                    <a:pt x="9" y="27"/>
                    <a:pt x="5" y="36"/>
                    <a:pt x="5" y="47"/>
                  </a:cubicBezTo>
                  <a:cubicBezTo>
                    <a:pt x="5" y="55"/>
                    <a:pt x="7" y="62"/>
                    <a:pt x="11" y="67"/>
                  </a:cubicBezTo>
                  <a:cubicBezTo>
                    <a:pt x="15" y="73"/>
                    <a:pt x="19" y="77"/>
                    <a:pt x="25" y="79"/>
                  </a:cubicBezTo>
                  <a:cubicBezTo>
                    <a:pt x="30" y="82"/>
                    <a:pt x="39" y="85"/>
                    <a:pt x="51" y="88"/>
                  </a:cubicBezTo>
                  <a:cubicBezTo>
                    <a:pt x="51" y="121"/>
                    <a:pt x="51" y="121"/>
                    <a:pt x="51" y="121"/>
                  </a:cubicBezTo>
                  <a:cubicBezTo>
                    <a:pt x="47" y="119"/>
                    <a:pt x="44" y="117"/>
                    <a:pt x="42" y="114"/>
                  </a:cubicBezTo>
                  <a:cubicBezTo>
                    <a:pt x="40" y="111"/>
                    <a:pt x="38" y="107"/>
                    <a:pt x="37" y="101"/>
                  </a:cubicBezTo>
                  <a:cubicBezTo>
                    <a:pt x="0" y="105"/>
                    <a:pt x="0" y="105"/>
                    <a:pt x="0" y="105"/>
                  </a:cubicBezTo>
                  <a:cubicBezTo>
                    <a:pt x="1" y="111"/>
                    <a:pt x="3" y="116"/>
                    <a:pt x="5" y="121"/>
                  </a:cubicBezTo>
                  <a:cubicBezTo>
                    <a:pt x="7" y="125"/>
                    <a:pt x="10" y="129"/>
                    <a:pt x="14" y="133"/>
                  </a:cubicBezTo>
                  <a:cubicBezTo>
                    <a:pt x="18" y="137"/>
                    <a:pt x="23" y="140"/>
                    <a:pt x="29" y="142"/>
                  </a:cubicBezTo>
                  <a:cubicBezTo>
                    <a:pt x="35" y="144"/>
                    <a:pt x="42" y="145"/>
                    <a:pt x="51" y="146"/>
                  </a:cubicBezTo>
                  <a:cubicBezTo>
                    <a:pt x="51" y="154"/>
                    <a:pt x="51" y="154"/>
                    <a:pt x="51" y="154"/>
                  </a:cubicBezTo>
                  <a:lnTo>
                    <a:pt x="64" y="154"/>
                  </a:lnTo>
                  <a:close/>
                  <a:moveTo>
                    <a:pt x="43" y="50"/>
                  </a:moveTo>
                  <a:cubicBezTo>
                    <a:pt x="41" y="48"/>
                    <a:pt x="40" y="45"/>
                    <a:pt x="40" y="43"/>
                  </a:cubicBezTo>
                  <a:cubicBezTo>
                    <a:pt x="40" y="40"/>
                    <a:pt x="41" y="38"/>
                    <a:pt x="43" y="36"/>
                  </a:cubicBezTo>
                  <a:cubicBezTo>
                    <a:pt x="44" y="34"/>
                    <a:pt x="47" y="32"/>
                    <a:pt x="51" y="31"/>
                  </a:cubicBezTo>
                  <a:cubicBezTo>
                    <a:pt x="51" y="55"/>
                    <a:pt x="51" y="55"/>
                    <a:pt x="51" y="55"/>
                  </a:cubicBezTo>
                  <a:cubicBezTo>
                    <a:pt x="47" y="53"/>
                    <a:pt x="44" y="52"/>
                    <a:pt x="43" y="50"/>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grpSp>
      <p:grpSp>
        <p:nvGrpSpPr>
          <p:cNvPr id="40" name="组合 39"/>
          <p:cNvGrpSpPr/>
          <p:nvPr/>
        </p:nvGrpSpPr>
        <p:grpSpPr>
          <a:xfrm>
            <a:off x="5777244" y="3929186"/>
            <a:ext cx="470395" cy="397947"/>
            <a:chOff x="4921250" y="1627188"/>
            <a:chExt cx="711200" cy="601663"/>
          </a:xfrm>
          <a:solidFill>
            <a:schemeClr val="bg1"/>
          </a:solidFill>
        </p:grpSpPr>
        <p:sp>
          <p:nvSpPr>
            <p:cNvPr id="41" name="Freeform 50"/>
            <p:cNvSpPr/>
            <p:nvPr/>
          </p:nvSpPr>
          <p:spPr bwMode="auto">
            <a:xfrm>
              <a:off x="4921250" y="1627188"/>
              <a:ext cx="711200" cy="601663"/>
            </a:xfrm>
            <a:custGeom>
              <a:avLst/>
              <a:gdLst>
                <a:gd name="T0" fmla="*/ 4 w 189"/>
                <a:gd name="T1" fmla="*/ 160 h 160"/>
                <a:gd name="T2" fmla="*/ 2 w 189"/>
                <a:gd name="T3" fmla="*/ 159 h 160"/>
                <a:gd name="T4" fmla="*/ 2 w 189"/>
                <a:gd name="T5" fmla="*/ 159 h 160"/>
                <a:gd name="T6" fmla="*/ 0 w 189"/>
                <a:gd name="T7" fmla="*/ 156 h 160"/>
                <a:gd name="T8" fmla="*/ 0 w 189"/>
                <a:gd name="T9" fmla="*/ 156 h 160"/>
                <a:gd name="T10" fmla="*/ 0 w 189"/>
                <a:gd name="T11" fmla="*/ 4 h 160"/>
                <a:gd name="T12" fmla="*/ 0 w 189"/>
                <a:gd name="T13" fmla="*/ 4 h 160"/>
                <a:gd name="T14" fmla="*/ 4 w 189"/>
                <a:gd name="T15" fmla="*/ 0 h 160"/>
                <a:gd name="T16" fmla="*/ 4 w 189"/>
                <a:gd name="T17" fmla="*/ 0 h 160"/>
                <a:gd name="T18" fmla="*/ 8 w 189"/>
                <a:gd name="T19" fmla="*/ 4 h 160"/>
                <a:gd name="T20" fmla="*/ 8 w 189"/>
                <a:gd name="T21" fmla="*/ 4 h 160"/>
                <a:gd name="T22" fmla="*/ 8 w 189"/>
                <a:gd name="T23" fmla="*/ 152 h 160"/>
                <a:gd name="T24" fmla="*/ 185 w 189"/>
                <a:gd name="T25" fmla="*/ 152 h 160"/>
                <a:gd name="T26" fmla="*/ 189 w 189"/>
                <a:gd name="T27" fmla="*/ 156 h 160"/>
                <a:gd name="T28" fmla="*/ 189 w 189"/>
                <a:gd name="T29" fmla="*/ 156 h 160"/>
                <a:gd name="T30" fmla="*/ 185 w 189"/>
                <a:gd name="T31" fmla="*/ 160 h 160"/>
                <a:gd name="T32" fmla="*/ 185 w 189"/>
                <a:gd name="T33" fmla="*/ 160 h 160"/>
                <a:gd name="T34" fmla="*/ 4 w 189"/>
                <a:gd name="T3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60">
                  <a:moveTo>
                    <a:pt x="4" y="160"/>
                  </a:moveTo>
                  <a:cubicBezTo>
                    <a:pt x="3" y="160"/>
                    <a:pt x="2" y="159"/>
                    <a:pt x="2" y="159"/>
                  </a:cubicBezTo>
                  <a:cubicBezTo>
                    <a:pt x="2" y="159"/>
                    <a:pt x="2" y="159"/>
                    <a:pt x="2" y="159"/>
                  </a:cubicBezTo>
                  <a:cubicBezTo>
                    <a:pt x="1" y="158"/>
                    <a:pt x="0" y="157"/>
                    <a:pt x="0" y="156"/>
                  </a:cubicBezTo>
                  <a:cubicBezTo>
                    <a:pt x="0" y="156"/>
                    <a:pt x="0" y="156"/>
                    <a:pt x="0" y="156"/>
                  </a:cubicBezTo>
                  <a:cubicBezTo>
                    <a:pt x="0" y="4"/>
                    <a:pt x="0" y="4"/>
                    <a:pt x="0" y="4"/>
                  </a:cubicBezTo>
                  <a:cubicBezTo>
                    <a:pt x="0" y="4"/>
                    <a:pt x="0" y="4"/>
                    <a:pt x="0" y="4"/>
                  </a:cubicBezTo>
                  <a:cubicBezTo>
                    <a:pt x="0" y="2"/>
                    <a:pt x="2" y="0"/>
                    <a:pt x="4" y="0"/>
                  </a:cubicBezTo>
                  <a:cubicBezTo>
                    <a:pt x="4" y="0"/>
                    <a:pt x="4" y="0"/>
                    <a:pt x="4" y="0"/>
                  </a:cubicBezTo>
                  <a:cubicBezTo>
                    <a:pt x="6" y="0"/>
                    <a:pt x="8" y="2"/>
                    <a:pt x="8" y="4"/>
                  </a:cubicBezTo>
                  <a:cubicBezTo>
                    <a:pt x="8" y="4"/>
                    <a:pt x="8" y="4"/>
                    <a:pt x="8" y="4"/>
                  </a:cubicBezTo>
                  <a:cubicBezTo>
                    <a:pt x="8" y="152"/>
                    <a:pt x="8" y="152"/>
                    <a:pt x="8" y="152"/>
                  </a:cubicBezTo>
                  <a:cubicBezTo>
                    <a:pt x="185" y="152"/>
                    <a:pt x="185" y="152"/>
                    <a:pt x="185" y="152"/>
                  </a:cubicBezTo>
                  <a:cubicBezTo>
                    <a:pt x="188" y="152"/>
                    <a:pt x="189" y="154"/>
                    <a:pt x="189" y="156"/>
                  </a:cubicBezTo>
                  <a:cubicBezTo>
                    <a:pt x="189" y="156"/>
                    <a:pt x="189" y="156"/>
                    <a:pt x="189" y="156"/>
                  </a:cubicBezTo>
                  <a:cubicBezTo>
                    <a:pt x="189" y="158"/>
                    <a:pt x="188" y="160"/>
                    <a:pt x="185" y="160"/>
                  </a:cubicBezTo>
                  <a:cubicBezTo>
                    <a:pt x="185" y="160"/>
                    <a:pt x="185" y="160"/>
                    <a:pt x="185" y="160"/>
                  </a:cubicBezTo>
                  <a:cubicBezTo>
                    <a:pt x="4" y="160"/>
                    <a:pt x="4" y="160"/>
                    <a:pt x="4" y="16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cs typeface="+mn-ea"/>
                <a:sym typeface="+mn-lt"/>
              </a:endParaRPr>
            </a:p>
          </p:txBody>
        </p:sp>
        <p:sp>
          <p:nvSpPr>
            <p:cNvPr id="42" name="Freeform 51"/>
            <p:cNvSpPr/>
            <p:nvPr/>
          </p:nvSpPr>
          <p:spPr bwMode="auto">
            <a:xfrm>
              <a:off x="5000625" y="2039938"/>
              <a:ext cx="112713" cy="120650"/>
            </a:xfrm>
            <a:custGeom>
              <a:avLst/>
              <a:gdLst>
                <a:gd name="T0" fmla="*/ 30 w 30"/>
                <a:gd name="T1" fmla="*/ 24 h 32"/>
                <a:gd name="T2" fmla="*/ 22 w 30"/>
                <a:gd name="T3" fmla="*/ 32 h 32"/>
                <a:gd name="T4" fmla="*/ 7 w 30"/>
                <a:gd name="T5" fmla="*/ 32 h 32"/>
                <a:gd name="T6" fmla="*/ 0 w 30"/>
                <a:gd name="T7" fmla="*/ 24 h 32"/>
                <a:gd name="T8" fmla="*/ 0 w 30"/>
                <a:gd name="T9" fmla="*/ 8 h 32"/>
                <a:gd name="T10" fmla="*/ 7 w 30"/>
                <a:gd name="T11" fmla="*/ 0 h 32"/>
                <a:gd name="T12" fmla="*/ 22 w 30"/>
                <a:gd name="T13" fmla="*/ 0 h 32"/>
                <a:gd name="T14" fmla="*/ 30 w 30"/>
                <a:gd name="T15" fmla="*/ 8 h 32"/>
                <a:gd name="T16" fmla="*/ 30 w 30"/>
                <a:gd name="T17" fmla="*/ 2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32">
                  <a:moveTo>
                    <a:pt x="30" y="24"/>
                  </a:moveTo>
                  <a:cubicBezTo>
                    <a:pt x="30" y="28"/>
                    <a:pt x="26" y="32"/>
                    <a:pt x="22" y="32"/>
                  </a:cubicBezTo>
                  <a:cubicBezTo>
                    <a:pt x="7" y="32"/>
                    <a:pt x="7" y="32"/>
                    <a:pt x="7" y="32"/>
                  </a:cubicBezTo>
                  <a:cubicBezTo>
                    <a:pt x="3" y="32"/>
                    <a:pt x="0" y="28"/>
                    <a:pt x="0" y="24"/>
                  </a:cubicBezTo>
                  <a:cubicBezTo>
                    <a:pt x="0" y="8"/>
                    <a:pt x="0" y="8"/>
                    <a:pt x="0" y="8"/>
                  </a:cubicBezTo>
                  <a:cubicBezTo>
                    <a:pt x="0" y="4"/>
                    <a:pt x="3" y="0"/>
                    <a:pt x="7" y="0"/>
                  </a:cubicBezTo>
                  <a:cubicBezTo>
                    <a:pt x="22" y="0"/>
                    <a:pt x="22" y="0"/>
                    <a:pt x="22" y="0"/>
                  </a:cubicBezTo>
                  <a:cubicBezTo>
                    <a:pt x="26" y="0"/>
                    <a:pt x="30" y="4"/>
                    <a:pt x="30" y="8"/>
                  </a:cubicBezTo>
                  <a:lnTo>
                    <a:pt x="30" y="2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cs typeface="+mn-ea"/>
                <a:sym typeface="+mn-lt"/>
              </a:endParaRPr>
            </a:p>
          </p:txBody>
        </p:sp>
        <p:sp>
          <p:nvSpPr>
            <p:cNvPr id="43" name="Freeform 52"/>
            <p:cNvSpPr/>
            <p:nvPr/>
          </p:nvSpPr>
          <p:spPr bwMode="auto">
            <a:xfrm>
              <a:off x="5143500" y="1908175"/>
              <a:ext cx="112713" cy="252413"/>
            </a:xfrm>
            <a:custGeom>
              <a:avLst/>
              <a:gdLst>
                <a:gd name="T0" fmla="*/ 30 w 30"/>
                <a:gd name="T1" fmla="*/ 59 h 67"/>
                <a:gd name="T2" fmla="*/ 22 w 30"/>
                <a:gd name="T3" fmla="*/ 67 h 67"/>
                <a:gd name="T4" fmla="*/ 7 w 30"/>
                <a:gd name="T5" fmla="*/ 67 h 67"/>
                <a:gd name="T6" fmla="*/ 0 w 30"/>
                <a:gd name="T7" fmla="*/ 59 h 67"/>
                <a:gd name="T8" fmla="*/ 0 w 30"/>
                <a:gd name="T9" fmla="*/ 8 h 67"/>
                <a:gd name="T10" fmla="*/ 7 w 30"/>
                <a:gd name="T11" fmla="*/ 0 h 67"/>
                <a:gd name="T12" fmla="*/ 22 w 30"/>
                <a:gd name="T13" fmla="*/ 0 h 67"/>
                <a:gd name="T14" fmla="*/ 30 w 30"/>
                <a:gd name="T15" fmla="*/ 8 h 67"/>
                <a:gd name="T16" fmla="*/ 30 w 30"/>
                <a:gd name="T17" fmla="*/ 5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67">
                  <a:moveTo>
                    <a:pt x="30" y="59"/>
                  </a:moveTo>
                  <a:cubicBezTo>
                    <a:pt x="30" y="63"/>
                    <a:pt x="26" y="67"/>
                    <a:pt x="22" y="67"/>
                  </a:cubicBezTo>
                  <a:cubicBezTo>
                    <a:pt x="7" y="67"/>
                    <a:pt x="7" y="67"/>
                    <a:pt x="7" y="67"/>
                  </a:cubicBezTo>
                  <a:cubicBezTo>
                    <a:pt x="3" y="67"/>
                    <a:pt x="0" y="63"/>
                    <a:pt x="0" y="59"/>
                  </a:cubicBezTo>
                  <a:cubicBezTo>
                    <a:pt x="0" y="8"/>
                    <a:pt x="0" y="8"/>
                    <a:pt x="0" y="8"/>
                  </a:cubicBezTo>
                  <a:cubicBezTo>
                    <a:pt x="0" y="4"/>
                    <a:pt x="3" y="0"/>
                    <a:pt x="7" y="0"/>
                  </a:cubicBezTo>
                  <a:cubicBezTo>
                    <a:pt x="22" y="0"/>
                    <a:pt x="22" y="0"/>
                    <a:pt x="22" y="0"/>
                  </a:cubicBezTo>
                  <a:cubicBezTo>
                    <a:pt x="26" y="0"/>
                    <a:pt x="30" y="4"/>
                    <a:pt x="30" y="8"/>
                  </a:cubicBezTo>
                  <a:lnTo>
                    <a:pt x="30"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cs typeface="+mn-ea"/>
                <a:sym typeface="+mn-lt"/>
              </a:endParaRPr>
            </a:p>
          </p:txBody>
        </p:sp>
        <p:sp>
          <p:nvSpPr>
            <p:cNvPr id="44" name="Freeform 53"/>
            <p:cNvSpPr/>
            <p:nvPr/>
          </p:nvSpPr>
          <p:spPr bwMode="auto">
            <a:xfrm>
              <a:off x="5437188" y="1847850"/>
              <a:ext cx="112713" cy="312738"/>
            </a:xfrm>
            <a:custGeom>
              <a:avLst/>
              <a:gdLst>
                <a:gd name="T0" fmla="*/ 30 w 30"/>
                <a:gd name="T1" fmla="*/ 74 h 83"/>
                <a:gd name="T2" fmla="*/ 22 w 30"/>
                <a:gd name="T3" fmla="*/ 83 h 83"/>
                <a:gd name="T4" fmla="*/ 8 w 30"/>
                <a:gd name="T5" fmla="*/ 83 h 83"/>
                <a:gd name="T6" fmla="*/ 0 w 30"/>
                <a:gd name="T7" fmla="*/ 74 h 83"/>
                <a:gd name="T8" fmla="*/ 0 w 30"/>
                <a:gd name="T9" fmla="*/ 8 h 83"/>
                <a:gd name="T10" fmla="*/ 8 w 30"/>
                <a:gd name="T11" fmla="*/ 0 h 83"/>
                <a:gd name="T12" fmla="*/ 22 w 30"/>
                <a:gd name="T13" fmla="*/ 0 h 83"/>
                <a:gd name="T14" fmla="*/ 30 w 30"/>
                <a:gd name="T15" fmla="*/ 8 h 83"/>
                <a:gd name="T16" fmla="*/ 30 w 30"/>
                <a:gd name="T17" fmla="*/ 7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83">
                  <a:moveTo>
                    <a:pt x="30" y="74"/>
                  </a:moveTo>
                  <a:cubicBezTo>
                    <a:pt x="30" y="79"/>
                    <a:pt x="26" y="83"/>
                    <a:pt x="22" y="83"/>
                  </a:cubicBezTo>
                  <a:cubicBezTo>
                    <a:pt x="8" y="83"/>
                    <a:pt x="8" y="83"/>
                    <a:pt x="8" y="83"/>
                  </a:cubicBezTo>
                  <a:cubicBezTo>
                    <a:pt x="3" y="83"/>
                    <a:pt x="0" y="79"/>
                    <a:pt x="0" y="74"/>
                  </a:cubicBezTo>
                  <a:cubicBezTo>
                    <a:pt x="0" y="8"/>
                    <a:pt x="0" y="8"/>
                    <a:pt x="0" y="8"/>
                  </a:cubicBezTo>
                  <a:cubicBezTo>
                    <a:pt x="0" y="4"/>
                    <a:pt x="3" y="0"/>
                    <a:pt x="8" y="0"/>
                  </a:cubicBezTo>
                  <a:cubicBezTo>
                    <a:pt x="22" y="0"/>
                    <a:pt x="22" y="0"/>
                    <a:pt x="22" y="0"/>
                  </a:cubicBezTo>
                  <a:cubicBezTo>
                    <a:pt x="26" y="0"/>
                    <a:pt x="30" y="4"/>
                    <a:pt x="30" y="8"/>
                  </a:cubicBezTo>
                  <a:lnTo>
                    <a:pt x="30" y="7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cs typeface="+mn-ea"/>
                <a:sym typeface="+mn-lt"/>
              </a:endParaRPr>
            </a:p>
          </p:txBody>
        </p:sp>
        <p:sp>
          <p:nvSpPr>
            <p:cNvPr id="45" name="Freeform 54"/>
            <p:cNvSpPr/>
            <p:nvPr/>
          </p:nvSpPr>
          <p:spPr bwMode="auto">
            <a:xfrm>
              <a:off x="5286375" y="1968500"/>
              <a:ext cx="112713" cy="192088"/>
            </a:xfrm>
            <a:custGeom>
              <a:avLst/>
              <a:gdLst>
                <a:gd name="T0" fmla="*/ 30 w 30"/>
                <a:gd name="T1" fmla="*/ 43 h 51"/>
                <a:gd name="T2" fmla="*/ 22 w 30"/>
                <a:gd name="T3" fmla="*/ 51 h 51"/>
                <a:gd name="T4" fmla="*/ 7 w 30"/>
                <a:gd name="T5" fmla="*/ 51 h 51"/>
                <a:gd name="T6" fmla="*/ 0 w 30"/>
                <a:gd name="T7" fmla="*/ 43 h 51"/>
                <a:gd name="T8" fmla="*/ 0 w 30"/>
                <a:gd name="T9" fmla="*/ 8 h 51"/>
                <a:gd name="T10" fmla="*/ 7 w 30"/>
                <a:gd name="T11" fmla="*/ 0 h 51"/>
                <a:gd name="T12" fmla="*/ 22 w 30"/>
                <a:gd name="T13" fmla="*/ 0 h 51"/>
                <a:gd name="T14" fmla="*/ 30 w 30"/>
                <a:gd name="T15" fmla="*/ 8 h 51"/>
                <a:gd name="T16" fmla="*/ 30 w 30"/>
                <a:gd name="T17" fmla="*/ 43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51">
                  <a:moveTo>
                    <a:pt x="30" y="43"/>
                  </a:moveTo>
                  <a:cubicBezTo>
                    <a:pt x="30" y="47"/>
                    <a:pt x="26" y="51"/>
                    <a:pt x="22" y="51"/>
                  </a:cubicBezTo>
                  <a:cubicBezTo>
                    <a:pt x="7" y="51"/>
                    <a:pt x="7" y="51"/>
                    <a:pt x="7" y="51"/>
                  </a:cubicBezTo>
                  <a:cubicBezTo>
                    <a:pt x="3" y="51"/>
                    <a:pt x="0" y="47"/>
                    <a:pt x="0" y="43"/>
                  </a:cubicBezTo>
                  <a:cubicBezTo>
                    <a:pt x="0" y="8"/>
                    <a:pt x="0" y="8"/>
                    <a:pt x="0" y="8"/>
                  </a:cubicBezTo>
                  <a:cubicBezTo>
                    <a:pt x="0" y="4"/>
                    <a:pt x="3" y="0"/>
                    <a:pt x="7" y="0"/>
                  </a:cubicBezTo>
                  <a:cubicBezTo>
                    <a:pt x="22" y="0"/>
                    <a:pt x="22" y="0"/>
                    <a:pt x="22" y="0"/>
                  </a:cubicBezTo>
                  <a:cubicBezTo>
                    <a:pt x="26" y="0"/>
                    <a:pt x="30" y="4"/>
                    <a:pt x="30" y="8"/>
                  </a:cubicBezTo>
                  <a:lnTo>
                    <a:pt x="3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cs typeface="+mn-ea"/>
                <a:sym typeface="+mn-lt"/>
              </a:endParaRPr>
            </a:p>
          </p:txBody>
        </p:sp>
        <p:sp>
          <p:nvSpPr>
            <p:cNvPr id="46" name="Freeform 55"/>
            <p:cNvSpPr/>
            <p:nvPr/>
          </p:nvSpPr>
          <p:spPr bwMode="auto">
            <a:xfrm>
              <a:off x="4989513" y="1671638"/>
              <a:ext cx="536575" cy="282575"/>
            </a:xfrm>
            <a:custGeom>
              <a:avLst/>
              <a:gdLst>
                <a:gd name="T0" fmla="*/ 143 w 143"/>
                <a:gd name="T1" fmla="*/ 0 h 75"/>
                <a:gd name="T2" fmla="*/ 113 w 143"/>
                <a:gd name="T3" fmla="*/ 3 h 75"/>
                <a:gd name="T4" fmla="*/ 123 w 143"/>
                <a:gd name="T5" fmla="*/ 13 h 75"/>
                <a:gd name="T6" fmla="*/ 91 w 143"/>
                <a:gd name="T7" fmla="*/ 51 h 75"/>
                <a:gd name="T8" fmla="*/ 59 w 143"/>
                <a:gd name="T9" fmla="*/ 21 h 75"/>
                <a:gd name="T10" fmla="*/ 51 w 143"/>
                <a:gd name="T11" fmla="*/ 21 h 75"/>
                <a:gd name="T12" fmla="*/ 3 w 143"/>
                <a:gd name="T13" fmla="*/ 64 h 75"/>
                <a:gd name="T14" fmla="*/ 2 w 143"/>
                <a:gd name="T15" fmla="*/ 73 h 75"/>
                <a:gd name="T16" fmla="*/ 7 w 143"/>
                <a:gd name="T17" fmla="*/ 75 h 75"/>
                <a:gd name="T18" fmla="*/ 10 w 143"/>
                <a:gd name="T19" fmla="*/ 73 h 75"/>
                <a:gd name="T20" fmla="*/ 10 w 143"/>
                <a:gd name="T21" fmla="*/ 73 h 75"/>
                <a:gd name="T22" fmla="*/ 55 w 143"/>
                <a:gd name="T23" fmla="*/ 33 h 75"/>
                <a:gd name="T24" fmla="*/ 88 w 143"/>
                <a:gd name="T25" fmla="*/ 64 h 75"/>
                <a:gd name="T26" fmla="*/ 92 w 143"/>
                <a:gd name="T27" fmla="*/ 66 h 75"/>
                <a:gd name="T28" fmla="*/ 97 w 143"/>
                <a:gd name="T29" fmla="*/ 64 h 75"/>
                <a:gd name="T30" fmla="*/ 131 w 143"/>
                <a:gd name="T31" fmla="*/ 21 h 75"/>
                <a:gd name="T32" fmla="*/ 139 w 143"/>
                <a:gd name="T33" fmla="*/ 29 h 75"/>
                <a:gd name="T34" fmla="*/ 143 w 143"/>
                <a:gd name="T3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75">
                  <a:moveTo>
                    <a:pt x="143" y="0"/>
                  </a:moveTo>
                  <a:cubicBezTo>
                    <a:pt x="113" y="3"/>
                    <a:pt x="113" y="3"/>
                    <a:pt x="113" y="3"/>
                  </a:cubicBezTo>
                  <a:cubicBezTo>
                    <a:pt x="123" y="13"/>
                    <a:pt x="123" y="13"/>
                    <a:pt x="123" y="13"/>
                  </a:cubicBezTo>
                  <a:cubicBezTo>
                    <a:pt x="91" y="51"/>
                    <a:pt x="91" y="51"/>
                    <a:pt x="91" y="51"/>
                  </a:cubicBezTo>
                  <a:cubicBezTo>
                    <a:pt x="59" y="21"/>
                    <a:pt x="59" y="21"/>
                    <a:pt x="59" y="21"/>
                  </a:cubicBezTo>
                  <a:cubicBezTo>
                    <a:pt x="56" y="19"/>
                    <a:pt x="53" y="19"/>
                    <a:pt x="51" y="21"/>
                  </a:cubicBezTo>
                  <a:cubicBezTo>
                    <a:pt x="3" y="64"/>
                    <a:pt x="3" y="64"/>
                    <a:pt x="3" y="64"/>
                  </a:cubicBezTo>
                  <a:cubicBezTo>
                    <a:pt x="0" y="67"/>
                    <a:pt x="0" y="70"/>
                    <a:pt x="2" y="73"/>
                  </a:cubicBezTo>
                  <a:cubicBezTo>
                    <a:pt x="3" y="74"/>
                    <a:pt x="5" y="75"/>
                    <a:pt x="7" y="75"/>
                  </a:cubicBezTo>
                  <a:cubicBezTo>
                    <a:pt x="8" y="75"/>
                    <a:pt x="9" y="74"/>
                    <a:pt x="10" y="73"/>
                  </a:cubicBezTo>
                  <a:cubicBezTo>
                    <a:pt x="10" y="73"/>
                    <a:pt x="10" y="73"/>
                    <a:pt x="10" y="73"/>
                  </a:cubicBezTo>
                  <a:cubicBezTo>
                    <a:pt x="55" y="33"/>
                    <a:pt x="55" y="33"/>
                    <a:pt x="55" y="33"/>
                  </a:cubicBezTo>
                  <a:cubicBezTo>
                    <a:pt x="88" y="64"/>
                    <a:pt x="88" y="64"/>
                    <a:pt x="88" y="64"/>
                  </a:cubicBezTo>
                  <a:cubicBezTo>
                    <a:pt x="89" y="65"/>
                    <a:pt x="91" y="66"/>
                    <a:pt x="92" y="66"/>
                  </a:cubicBezTo>
                  <a:cubicBezTo>
                    <a:pt x="94" y="66"/>
                    <a:pt x="96" y="65"/>
                    <a:pt x="97" y="64"/>
                  </a:cubicBezTo>
                  <a:cubicBezTo>
                    <a:pt x="131" y="21"/>
                    <a:pt x="131" y="21"/>
                    <a:pt x="131" y="21"/>
                  </a:cubicBezTo>
                  <a:cubicBezTo>
                    <a:pt x="139" y="29"/>
                    <a:pt x="139" y="29"/>
                    <a:pt x="139" y="29"/>
                  </a:cubicBezTo>
                  <a:lnTo>
                    <a:pt x="14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dirty="0">
                <a:cs typeface="+mn-ea"/>
                <a:sym typeface="+mn-lt"/>
              </a:endParaRPr>
            </a:p>
          </p:txBody>
        </p:sp>
      </p:grpSp>
      <p:grpSp>
        <p:nvGrpSpPr>
          <p:cNvPr id="51" name="组合 50"/>
          <p:cNvGrpSpPr/>
          <p:nvPr/>
        </p:nvGrpSpPr>
        <p:grpSpPr>
          <a:xfrm>
            <a:off x="7585824" y="2843681"/>
            <a:ext cx="372830" cy="581908"/>
            <a:chOff x="3722688" y="4065588"/>
            <a:chExt cx="404813" cy="631825"/>
          </a:xfrm>
          <a:gradFill>
            <a:gsLst>
              <a:gs pos="50000">
                <a:srgbClr val="29B6F4"/>
              </a:gs>
              <a:gs pos="0">
                <a:srgbClr val="82D1F6"/>
              </a:gs>
              <a:gs pos="99000">
                <a:srgbClr val="0089CD"/>
              </a:gs>
            </a:gsLst>
            <a:lin ang="5400000" scaled="0"/>
          </a:gradFill>
        </p:grpSpPr>
        <p:sp>
          <p:nvSpPr>
            <p:cNvPr id="52" name="Freeform 59"/>
            <p:cNvSpPr/>
            <p:nvPr/>
          </p:nvSpPr>
          <p:spPr bwMode="auto">
            <a:xfrm>
              <a:off x="3887788" y="4287838"/>
              <a:ext cx="74613" cy="233363"/>
            </a:xfrm>
            <a:custGeom>
              <a:avLst/>
              <a:gdLst>
                <a:gd name="T0" fmla="*/ 20 w 20"/>
                <a:gd name="T1" fmla="*/ 57 h 62"/>
                <a:gd name="T2" fmla="*/ 15 w 20"/>
                <a:gd name="T3" fmla="*/ 62 h 62"/>
                <a:gd name="T4" fmla="*/ 5 w 20"/>
                <a:gd name="T5" fmla="*/ 62 h 62"/>
                <a:gd name="T6" fmla="*/ 0 w 20"/>
                <a:gd name="T7" fmla="*/ 57 h 62"/>
                <a:gd name="T8" fmla="*/ 0 w 20"/>
                <a:gd name="T9" fmla="*/ 5 h 62"/>
                <a:gd name="T10" fmla="*/ 5 w 20"/>
                <a:gd name="T11" fmla="*/ 0 h 62"/>
                <a:gd name="T12" fmla="*/ 15 w 20"/>
                <a:gd name="T13" fmla="*/ 0 h 62"/>
                <a:gd name="T14" fmla="*/ 20 w 20"/>
                <a:gd name="T15" fmla="*/ 5 h 62"/>
                <a:gd name="T16" fmla="*/ 20 w 20"/>
                <a:gd name="T17" fmla="*/ 5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62">
                  <a:moveTo>
                    <a:pt x="20" y="57"/>
                  </a:moveTo>
                  <a:cubicBezTo>
                    <a:pt x="20" y="60"/>
                    <a:pt x="17" y="62"/>
                    <a:pt x="15" y="62"/>
                  </a:cubicBezTo>
                  <a:cubicBezTo>
                    <a:pt x="5" y="62"/>
                    <a:pt x="5" y="62"/>
                    <a:pt x="5" y="62"/>
                  </a:cubicBezTo>
                  <a:cubicBezTo>
                    <a:pt x="2" y="62"/>
                    <a:pt x="0" y="60"/>
                    <a:pt x="0" y="57"/>
                  </a:cubicBezTo>
                  <a:cubicBezTo>
                    <a:pt x="0" y="5"/>
                    <a:pt x="0" y="5"/>
                    <a:pt x="0" y="5"/>
                  </a:cubicBezTo>
                  <a:cubicBezTo>
                    <a:pt x="0" y="2"/>
                    <a:pt x="2" y="0"/>
                    <a:pt x="5" y="0"/>
                  </a:cubicBezTo>
                  <a:cubicBezTo>
                    <a:pt x="15" y="0"/>
                    <a:pt x="15" y="0"/>
                    <a:pt x="15" y="0"/>
                  </a:cubicBezTo>
                  <a:cubicBezTo>
                    <a:pt x="17" y="0"/>
                    <a:pt x="20" y="2"/>
                    <a:pt x="20" y="5"/>
                  </a:cubicBezTo>
                  <a:lnTo>
                    <a:pt x="20" y="57"/>
                  </a:ln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53" name="Freeform 60"/>
            <p:cNvSpPr/>
            <p:nvPr/>
          </p:nvSpPr>
          <p:spPr bwMode="auto">
            <a:xfrm>
              <a:off x="3981450" y="4213225"/>
              <a:ext cx="74613" cy="307975"/>
            </a:xfrm>
            <a:custGeom>
              <a:avLst/>
              <a:gdLst>
                <a:gd name="T0" fmla="*/ 20 w 20"/>
                <a:gd name="T1" fmla="*/ 77 h 82"/>
                <a:gd name="T2" fmla="*/ 15 w 20"/>
                <a:gd name="T3" fmla="*/ 82 h 82"/>
                <a:gd name="T4" fmla="*/ 5 w 20"/>
                <a:gd name="T5" fmla="*/ 82 h 82"/>
                <a:gd name="T6" fmla="*/ 0 w 20"/>
                <a:gd name="T7" fmla="*/ 77 h 82"/>
                <a:gd name="T8" fmla="*/ 0 w 20"/>
                <a:gd name="T9" fmla="*/ 5 h 82"/>
                <a:gd name="T10" fmla="*/ 5 w 20"/>
                <a:gd name="T11" fmla="*/ 0 h 82"/>
                <a:gd name="T12" fmla="*/ 15 w 20"/>
                <a:gd name="T13" fmla="*/ 0 h 82"/>
                <a:gd name="T14" fmla="*/ 20 w 20"/>
                <a:gd name="T15" fmla="*/ 5 h 82"/>
                <a:gd name="T16" fmla="*/ 20 w 20"/>
                <a:gd name="T17" fmla="*/ 77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82">
                  <a:moveTo>
                    <a:pt x="20" y="77"/>
                  </a:moveTo>
                  <a:cubicBezTo>
                    <a:pt x="20" y="80"/>
                    <a:pt x="17" y="82"/>
                    <a:pt x="15" y="82"/>
                  </a:cubicBezTo>
                  <a:cubicBezTo>
                    <a:pt x="5" y="82"/>
                    <a:pt x="5" y="82"/>
                    <a:pt x="5" y="82"/>
                  </a:cubicBezTo>
                  <a:cubicBezTo>
                    <a:pt x="2" y="82"/>
                    <a:pt x="0" y="80"/>
                    <a:pt x="0" y="77"/>
                  </a:cubicBezTo>
                  <a:cubicBezTo>
                    <a:pt x="0" y="5"/>
                    <a:pt x="0" y="5"/>
                    <a:pt x="0" y="5"/>
                  </a:cubicBezTo>
                  <a:cubicBezTo>
                    <a:pt x="0" y="2"/>
                    <a:pt x="2" y="0"/>
                    <a:pt x="5" y="0"/>
                  </a:cubicBezTo>
                  <a:cubicBezTo>
                    <a:pt x="15" y="0"/>
                    <a:pt x="15" y="0"/>
                    <a:pt x="15" y="0"/>
                  </a:cubicBezTo>
                  <a:cubicBezTo>
                    <a:pt x="17" y="0"/>
                    <a:pt x="20" y="2"/>
                    <a:pt x="20" y="5"/>
                  </a:cubicBezTo>
                  <a:lnTo>
                    <a:pt x="20" y="77"/>
                  </a:ln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54" name="Freeform 61"/>
            <p:cNvSpPr>
              <a:spLocks noEditPoints="1"/>
            </p:cNvSpPr>
            <p:nvPr/>
          </p:nvSpPr>
          <p:spPr bwMode="auto">
            <a:xfrm>
              <a:off x="3722688" y="4065588"/>
              <a:ext cx="404813" cy="631825"/>
            </a:xfrm>
            <a:custGeom>
              <a:avLst/>
              <a:gdLst>
                <a:gd name="T0" fmla="*/ 94 w 108"/>
                <a:gd name="T1" fmla="*/ 0 h 168"/>
                <a:gd name="T2" fmla="*/ 15 w 108"/>
                <a:gd name="T3" fmla="*/ 0 h 168"/>
                <a:gd name="T4" fmla="*/ 0 w 108"/>
                <a:gd name="T5" fmla="*/ 16 h 168"/>
                <a:gd name="T6" fmla="*/ 0 w 108"/>
                <a:gd name="T7" fmla="*/ 152 h 168"/>
                <a:gd name="T8" fmla="*/ 15 w 108"/>
                <a:gd name="T9" fmla="*/ 168 h 168"/>
                <a:gd name="T10" fmla="*/ 94 w 108"/>
                <a:gd name="T11" fmla="*/ 168 h 168"/>
                <a:gd name="T12" fmla="*/ 108 w 108"/>
                <a:gd name="T13" fmla="*/ 152 h 168"/>
                <a:gd name="T14" fmla="*/ 108 w 108"/>
                <a:gd name="T15" fmla="*/ 16 h 168"/>
                <a:gd name="T16" fmla="*/ 94 w 108"/>
                <a:gd name="T17" fmla="*/ 0 h 168"/>
                <a:gd name="T18" fmla="*/ 31 w 108"/>
                <a:gd name="T19" fmla="*/ 152 h 168"/>
                <a:gd name="T20" fmla="*/ 16 w 108"/>
                <a:gd name="T21" fmla="*/ 152 h 168"/>
                <a:gd name="T22" fmla="*/ 12 w 108"/>
                <a:gd name="T23" fmla="*/ 148 h 168"/>
                <a:gd name="T24" fmla="*/ 16 w 108"/>
                <a:gd name="T25" fmla="*/ 145 h 168"/>
                <a:gd name="T26" fmla="*/ 31 w 108"/>
                <a:gd name="T27" fmla="*/ 145 h 168"/>
                <a:gd name="T28" fmla="*/ 34 w 108"/>
                <a:gd name="T29" fmla="*/ 148 h 168"/>
                <a:gd name="T30" fmla="*/ 31 w 108"/>
                <a:gd name="T31" fmla="*/ 152 h 168"/>
                <a:gd name="T32" fmla="*/ 54 w 108"/>
                <a:gd name="T33" fmla="*/ 159 h 168"/>
                <a:gd name="T34" fmla="*/ 44 w 108"/>
                <a:gd name="T35" fmla="*/ 148 h 168"/>
                <a:gd name="T36" fmla="*/ 54 w 108"/>
                <a:gd name="T37" fmla="*/ 138 h 168"/>
                <a:gd name="T38" fmla="*/ 65 w 108"/>
                <a:gd name="T39" fmla="*/ 148 h 168"/>
                <a:gd name="T40" fmla="*/ 54 w 108"/>
                <a:gd name="T41" fmla="*/ 159 h 168"/>
                <a:gd name="T42" fmla="*/ 92 w 108"/>
                <a:gd name="T43" fmla="*/ 152 h 168"/>
                <a:gd name="T44" fmla="*/ 77 w 108"/>
                <a:gd name="T45" fmla="*/ 152 h 168"/>
                <a:gd name="T46" fmla="*/ 74 w 108"/>
                <a:gd name="T47" fmla="*/ 148 h 168"/>
                <a:gd name="T48" fmla="*/ 77 w 108"/>
                <a:gd name="T49" fmla="*/ 145 h 168"/>
                <a:gd name="T50" fmla="*/ 92 w 108"/>
                <a:gd name="T51" fmla="*/ 145 h 168"/>
                <a:gd name="T52" fmla="*/ 96 w 108"/>
                <a:gd name="T53" fmla="*/ 148 h 168"/>
                <a:gd name="T54" fmla="*/ 92 w 108"/>
                <a:gd name="T55" fmla="*/ 152 h 168"/>
                <a:gd name="T56" fmla="*/ 97 w 108"/>
                <a:gd name="T57" fmla="*/ 123 h 168"/>
                <a:gd name="T58" fmla="*/ 93 w 108"/>
                <a:gd name="T59" fmla="*/ 128 h 168"/>
                <a:gd name="T60" fmla="*/ 16 w 108"/>
                <a:gd name="T61" fmla="*/ 128 h 168"/>
                <a:gd name="T62" fmla="*/ 12 w 108"/>
                <a:gd name="T63" fmla="*/ 123 h 168"/>
                <a:gd name="T64" fmla="*/ 12 w 108"/>
                <a:gd name="T65" fmla="*/ 18 h 168"/>
                <a:gd name="T66" fmla="*/ 16 w 108"/>
                <a:gd name="T67" fmla="*/ 13 h 168"/>
                <a:gd name="T68" fmla="*/ 93 w 108"/>
                <a:gd name="T69" fmla="*/ 13 h 168"/>
                <a:gd name="T70" fmla="*/ 97 w 108"/>
                <a:gd name="T71" fmla="*/ 18 h 168"/>
                <a:gd name="T72" fmla="*/ 97 w 108"/>
                <a:gd name="T73" fmla="*/ 12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8" h="168">
                  <a:moveTo>
                    <a:pt x="94" y="0"/>
                  </a:moveTo>
                  <a:cubicBezTo>
                    <a:pt x="15" y="0"/>
                    <a:pt x="15" y="0"/>
                    <a:pt x="15" y="0"/>
                  </a:cubicBezTo>
                  <a:cubicBezTo>
                    <a:pt x="7" y="0"/>
                    <a:pt x="0" y="7"/>
                    <a:pt x="0" y="16"/>
                  </a:cubicBezTo>
                  <a:cubicBezTo>
                    <a:pt x="0" y="152"/>
                    <a:pt x="0" y="152"/>
                    <a:pt x="0" y="152"/>
                  </a:cubicBezTo>
                  <a:cubicBezTo>
                    <a:pt x="0" y="161"/>
                    <a:pt x="7" y="168"/>
                    <a:pt x="15" y="168"/>
                  </a:cubicBezTo>
                  <a:cubicBezTo>
                    <a:pt x="94" y="168"/>
                    <a:pt x="94" y="168"/>
                    <a:pt x="94" y="168"/>
                  </a:cubicBezTo>
                  <a:cubicBezTo>
                    <a:pt x="102" y="168"/>
                    <a:pt x="108" y="161"/>
                    <a:pt x="108" y="152"/>
                  </a:cubicBezTo>
                  <a:cubicBezTo>
                    <a:pt x="108" y="16"/>
                    <a:pt x="108" y="16"/>
                    <a:pt x="108" y="16"/>
                  </a:cubicBezTo>
                  <a:cubicBezTo>
                    <a:pt x="108" y="7"/>
                    <a:pt x="102" y="0"/>
                    <a:pt x="94" y="0"/>
                  </a:cubicBezTo>
                  <a:close/>
                  <a:moveTo>
                    <a:pt x="31" y="152"/>
                  </a:moveTo>
                  <a:cubicBezTo>
                    <a:pt x="16" y="152"/>
                    <a:pt x="16" y="152"/>
                    <a:pt x="16" y="152"/>
                  </a:cubicBezTo>
                  <a:cubicBezTo>
                    <a:pt x="14" y="152"/>
                    <a:pt x="12" y="150"/>
                    <a:pt x="12" y="148"/>
                  </a:cubicBezTo>
                  <a:cubicBezTo>
                    <a:pt x="12" y="147"/>
                    <a:pt x="14" y="145"/>
                    <a:pt x="16" y="145"/>
                  </a:cubicBezTo>
                  <a:cubicBezTo>
                    <a:pt x="31" y="145"/>
                    <a:pt x="31" y="145"/>
                    <a:pt x="31" y="145"/>
                  </a:cubicBezTo>
                  <a:cubicBezTo>
                    <a:pt x="33" y="145"/>
                    <a:pt x="34" y="147"/>
                    <a:pt x="34" y="148"/>
                  </a:cubicBezTo>
                  <a:cubicBezTo>
                    <a:pt x="34" y="150"/>
                    <a:pt x="33" y="152"/>
                    <a:pt x="31" y="152"/>
                  </a:cubicBezTo>
                  <a:close/>
                  <a:moveTo>
                    <a:pt x="54" y="159"/>
                  </a:moveTo>
                  <a:cubicBezTo>
                    <a:pt x="49" y="159"/>
                    <a:pt x="44" y="154"/>
                    <a:pt x="44" y="148"/>
                  </a:cubicBezTo>
                  <a:cubicBezTo>
                    <a:pt x="44" y="143"/>
                    <a:pt x="49" y="138"/>
                    <a:pt x="54" y="138"/>
                  </a:cubicBezTo>
                  <a:cubicBezTo>
                    <a:pt x="60" y="138"/>
                    <a:pt x="65" y="143"/>
                    <a:pt x="65" y="148"/>
                  </a:cubicBezTo>
                  <a:cubicBezTo>
                    <a:pt x="65" y="154"/>
                    <a:pt x="60" y="159"/>
                    <a:pt x="54" y="159"/>
                  </a:cubicBezTo>
                  <a:close/>
                  <a:moveTo>
                    <a:pt x="92" y="152"/>
                  </a:moveTo>
                  <a:cubicBezTo>
                    <a:pt x="77" y="152"/>
                    <a:pt x="77" y="152"/>
                    <a:pt x="77" y="152"/>
                  </a:cubicBezTo>
                  <a:cubicBezTo>
                    <a:pt x="76" y="152"/>
                    <a:pt x="74" y="150"/>
                    <a:pt x="74" y="148"/>
                  </a:cubicBezTo>
                  <a:cubicBezTo>
                    <a:pt x="74" y="147"/>
                    <a:pt x="76" y="145"/>
                    <a:pt x="77" y="145"/>
                  </a:cubicBezTo>
                  <a:cubicBezTo>
                    <a:pt x="92" y="145"/>
                    <a:pt x="92" y="145"/>
                    <a:pt x="92" y="145"/>
                  </a:cubicBezTo>
                  <a:cubicBezTo>
                    <a:pt x="94" y="145"/>
                    <a:pt x="96" y="147"/>
                    <a:pt x="96" y="148"/>
                  </a:cubicBezTo>
                  <a:cubicBezTo>
                    <a:pt x="96" y="150"/>
                    <a:pt x="94" y="152"/>
                    <a:pt x="92" y="152"/>
                  </a:cubicBezTo>
                  <a:close/>
                  <a:moveTo>
                    <a:pt x="97" y="123"/>
                  </a:moveTo>
                  <a:cubicBezTo>
                    <a:pt x="97" y="126"/>
                    <a:pt x="95" y="128"/>
                    <a:pt x="93" y="128"/>
                  </a:cubicBezTo>
                  <a:cubicBezTo>
                    <a:pt x="16" y="128"/>
                    <a:pt x="16" y="128"/>
                    <a:pt x="16" y="128"/>
                  </a:cubicBezTo>
                  <a:cubicBezTo>
                    <a:pt x="14" y="128"/>
                    <a:pt x="12" y="126"/>
                    <a:pt x="12" y="123"/>
                  </a:cubicBezTo>
                  <a:cubicBezTo>
                    <a:pt x="12" y="18"/>
                    <a:pt x="12" y="18"/>
                    <a:pt x="12" y="18"/>
                  </a:cubicBezTo>
                  <a:cubicBezTo>
                    <a:pt x="12" y="15"/>
                    <a:pt x="14" y="13"/>
                    <a:pt x="16" y="13"/>
                  </a:cubicBezTo>
                  <a:cubicBezTo>
                    <a:pt x="93" y="13"/>
                    <a:pt x="93" y="13"/>
                    <a:pt x="93" y="13"/>
                  </a:cubicBezTo>
                  <a:cubicBezTo>
                    <a:pt x="95" y="13"/>
                    <a:pt x="97" y="15"/>
                    <a:pt x="97" y="18"/>
                  </a:cubicBezTo>
                  <a:lnTo>
                    <a:pt x="97" y="123"/>
                  </a:ln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55" name="Freeform 62"/>
            <p:cNvSpPr/>
            <p:nvPr/>
          </p:nvSpPr>
          <p:spPr bwMode="auto">
            <a:xfrm>
              <a:off x="3797300" y="4343400"/>
              <a:ext cx="71438" cy="177800"/>
            </a:xfrm>
            <a:custGeom>
              <a:avLst/>
              <a:gdLst>
                <a:gd name="T0" fmla="*/ 19 w 19"/>
                <a:gd name="T1" fmla="*/ 42 h 47"/>
                <a:gd name="T2" fmla="*/ 14 w 19"/>
                <a:gd name="T3" fmla="*/ 47 h 47"/>
                <a:gd name="T4" fmla="*/ 5 w 19"/>
                <a:gd name="T5" fmla="*/ 47 h 47"/>
                <a:gd name="T6" fmla="*/ 0 w 19"/>
                <a:gd name="T7" fmla="*/ 42 h 47"/>
                <a:gd name="T8" fmla="*/ 0 w 19"/>
                <a:gd name="T9" fmla="*/ 5 h 47"/>
                <a:gd name="T10" fmla="*/ 5 w 19"/>
                <a:gd name="T11" fmla="*/ 0 h 47"/>
                <a:gd name="T12" fmla="*/ 14 w 19"/>
                <a:gd name="T13" fmla="*/ 0 h 47"/>
                <a:gd name="T14" fmla="*/ 19 w 19"/>
                <a:gd name="T15" fmla="*/ 5 h 47"/>
                <a:gd name="T16" fmla="*/ 19 w 19"/>
                <a:gd name="T17" fmla="*/ 4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47">
                  <a:moveTo>
                    <a:pt x="19" y="42"/>
                  </a:moveTo>
                  <a:cubicBezTo>
                    <a:pt x="19" y="45"/>
                    <a:pt x="17" y="47"/>
                    <a:pt x="14" y="47"/>
                  </a:cubicBezTo>
                  <a:cubicBezTo>
                    <a:pt x="5" y="47"/>
                    <a:pt x="5" y="47"/>
                    <a:pt x="5" y="47"/>
                  </a:cubicBezTo>
                  <a:cubicBezTo>
                    <a:pt x="2" y="47"/>
                    <a:pt x="0" y="45"/>
                    <a:pt x="0" y="42"/>
                  </a:cubicBezTo>
                  <a:cubicBezTo>
                    <a:pt x="0" y="5"/>
                    <a:pt x="0" y="5"/>
                    <a:pt x="0" y="5"/>
                  </a:cubicBezTo>
                  <a:cubicBezTo>
                    <a:pt x="0" y="2"/>
                    <a:pt x="2" y="0"/>
                    <a:pt x="5" y="0"/>
                  </a:cubicBezTo>
                  <a:cubicBezTo>
                    <a:pt x="14" y="0"/>
                    <a:pt x="14" y="0"/>
                    <a:pt x="14" y="0"/>
                  </a:cubicBezTo>
                  <a:cubicBezTo>
                    <a:pt x="17" y="0"/>
                    <a:pt x="19" y="2"/>
                    <a:pt x="19" y="5"/>
                  </a:cubicBezTo>
                  <a:lnTo>
                    <a:pt x="19" y="42"/>
                  </a:ln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56" name="Freeform 63"/>
            <p:cNvSpPr/>
            <p:nvPr/>
          </p:nvSpPr>
          <p:spPr bwMode="auto">
            <a:xfrm>
              <a:off x="3797300" y="4152900"/>
              <a:ext cx="146050" cy="104775"/>
            </a:xfrm>
            <a:custGeom>
              <a:avLst/>
              <a:gdLst>
                <a:gd name="T0" fmla="*/ 36 w 39"/>
                <a:gd name="T1" fmla="*/ 0 h 28"/>
                <a:gd name="T2" fmla="*/ 39 w 39"/>
                <a:gd name="T3" fmla="*/ 21 h 28"/>
                <a:gd name="T4" fmla="*/ 33 w 39"/>
                <a:gd name="T5" fmla="*/ 17 h 28"/>
                <a:gd name="T6" fmla="*/ 33 w 39"/>
                <a:gd name="T7" fmla="*/ 18 h 28"/>
                <a:gd name="T8" fmla="*/ 17 w 39"/>
                <a:gd name="T9" fmla="*/ 28 h 28"/>
                <a:gd name="T10" fmla="*/ 1 w 39"/>
                <a:gd name="T11" fmla="*/ 24 h 28"/>
                <a:gd name="T12" fmla="*/ 0 w 39"/>
                <a:gd name="T13" fmla="*/ 23 h 28"/>
                <a:gd name="T14" fmla="*/ 4 w 39"/>
                <a:gd name="T15" fmla="*/ 23 h 28"/>
                <a:gd name="T16" fmla="*/ 19 w 39"/>
                <a:gd name="T17" fmla="*/ 14 h 28"/>
                <a:gd name="T18" fmla="*/ 21 w 39"/>
                <a:gd name="T19" fmla="*/ 11 h 28"/>
                <a:gd name="T20" fmla="*/ 21 w 39"/>
                <a:gd name="T21" fmla="*/ 10 h 28"/>
                <a:gd name="T22" fmla="*/ 15 w 39"/>
                <a:gd name="T23" fmla="*/ 6 h 28"/>
                <a:gd name="T24" fmla="*/ 36 w 39"/>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28">
                  <a:moveTo>
                    <a:pt x="36" y="0"/>
                  </a:moveTo>
                  <a:cubicBezTo>
                    <a:pt x="39" y="21"/>
                    <a:pt x="39" y="21"/>
                    <a:pt x="39" y="21"/>
                  </a:cubicBezTo>
                  <a:cubicBezTo>
                    <a:pt x="33" y="17"/>
                    <a:pt x="33" y="17"/>
                    <a:pt x="33" y="17"/>
                  </a:cubicBezTo>
                  <a:cubicBezTo>
                    <a:pt x="33" y="18"/>
                    <a:pt x="33" y="18"/>
                    <a:pt x="33" y="18"/>
                  </a:cubicBezTo>
                  <a:cubicBezTo>
                    <a:pt x="28" y="24"/>
                    <a:pt x="23" y="27"/>
                    <a:pt x="17" y="28"/>
                  </a:cubicBezTo>
                  <a:cubicBezTo>
                    <a:pt x="12" y="28"/>
                    <a:pt x="7" y="27"/>
                    <a:pt x="1" y="24"/>
                  </a:cubicBezTo>
                  <a:cubicBezTo>
                    <a:pt x="0" y="23"/>
                    <a:pt x="0" y="23"/>
                    <a:pt x="0" y="23"/>
                  </a:cubicBezTo>
                  <a:cubicBezTo>
                    <a:pt x="2" y="23"/>
                    <a:pt x="3" y="23"/>
                    <a:pt x="4" y="23"/>
                  </a:cubicBezTo>
                  <a:cubicBezTo>
                    <a:pt x="10" y="22"/>
                    <a:pt x="16" y="19"/>
                    <a:pt x="19" y="14"/>
                  </a:cubicBezTo>
                  <a:cubicBezTo>
                    <a:pt x="21" y="11"/>
                    <a:pt x="21" y="11"/>
                    <a:pt x="21" y="11"/>
                  </a:cubicBezTo>
                  <a:cubicBezTo>
                    <a:pt x="21" y="10"/>
                    <a:pt x="21" y="10"/>
                    <a:pt x="21" y="10"/>
                  </a:cubicBezTo>
                  <a:cubicBezTo>
                    <a:pt x="15" y="6"/>
                    <a:pt x="15" y="6"/>
                    <a:pt x="15" y="6"/>
                  </a:cubicBezTo>
                  <a:cubicBezTo>
                    <a:pt x="36" y="0"/>
                    <a:pt x="36" y="0"/>
                    <a:pt x="36" y="0"/>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grpSp>
      <p:sp>
        <p:nvSpPr>
          <p:cNvPr id="57" name="TextBox 6"/>
          <p:cNvSpPr txBox="1">
            <a:spLocks noChangeArrowheads="1"/>
          </p:cNvSpPr>
          <p:nvPr/>
        </p:nvSpPr>
        <p:spPr bwMode="auto">
          <a:xfrm>
            <a:off x="5346340" y="2992005"/>
            <a:ext cx="1434061" cy="420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spAutoFit/>
          </a:bodyPr>
          <a:lstStyle/>
          <a:p>
            <a:pPr fontAlgn="base">
              <a:spcBef>
                <a:spcPct val="0"/>
              </a:spcBef>
              <a:spcAft>
                <a:spcPct val="0"/>
              </a:spcAft>
            </a:pPr>
            <a:r>
              <a:rPr lang="zh-CN" altLang="en-US" sz="2135" spc="100" dirty="0">
                <a:solidFill>
                  <a:schemeClr val="bg1"/>
                </a:solidFill>
                <a:cs typeface="+mn-ea"/>
                <a:sym typeface="+mn-lt"/>
              </a:rPr>
              <a:t>职业</a:t>
            </a:r>
            <a:r>
              <a:rPr lang="zh-CN" altLang="en-US" sz="2135" spc="100" dirty="0">
                <a:solidFill>
                  <a:schemeClr val="bg1"/>
                </a:solidFill>
                <a:cs typeface="+mn-ea"/>
                <a:sym typeface="+mn-lt"/>
              </a:rPr>
              <a:t>规划</a:t>
            </a:r>
            <a:endParaRPr lang="zh-CN" altLang="en-US" sz="2135" spc="100" dirty="0">
              <a:solidFill>
                <a:schemeClr val="bg1"/>
              </a:solidFill>
              <a:cs typeface="+mn-ea"/>
              <a:sym typeface="+mn-lt"/>
            </a:endParaRPr>
          </a:p>
        </p:txBody>
      </p:sp>
      <p:sp>
        <p:nvSpPr>
          <p:cNvPr id="6" name="椭圆 5"/>
          <p:cNvSpPr/>
          <p:nvPr/>
        </p:nvSpPr>
        <p:spPr>
          <a:xfrm>
            <a:off x="4170954" y="2318759"/>
            <a:ext cx="3620657" cy="1440788"/>
          </a:xfrm>
          <a:prstGeom prst="ellipse">
            <a:avLst/>
          </a:prstGeom>
          <a:ln w="15875">
            <a:solidFill>
              <a:srgbClr val="2091D0"/>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cs typeface="+mn-ea"/>
              <a:sym typeface="+mn-lt"/>
            </a:endParaRPr>
          </a:p>
        </p:txBody>
      </p:sp>
      <p:sp>
        <p:nvSpPr>
          <p:cNvPr id="23" name="椭圆 22"/>
          <p:cNvSpPr/>
          <p:nvPr/>
        </p:nvSpPr>
        <p:spPr>
          <a:xfrm>
            <a:off x="4479374" y="3414918"/>
            <a:ext cx="2945484" cy="1172112"/>
          </a:xfrm>
          <a:prstGeom prst="ellipse">
            <a:avLst/>
          </a:prstGeom>
          <a:ln w="15875">
            <a:solidFill>
              <a:srgbClr val="2091D0"/>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dirty="0">
              <a:solidFill>
                <a:schemeClr val="bg1"/>
              </a:solidFill>
              <a:cs typeface="+mn-ea"/>
              <a:sym typeface="+mn-lt"/>
            </a:endParaRPr>
          </a:p>
        </p:txBody>
      </p:sp>
      <p:grpSp>
        <p:nvGrpSpPr>
          <p:cNvPr id="7" name="组合 6"/>
          <p:cNvGrpSpPr/>
          <p:nvPr/>
        </p:nvGrpSpPr>
        <p:grpSpPr>
          <a:xfrm>
            <a:off x="7108896" y="4122082"/>
            <a:ext cx="323837" cy="366293"/>
            <a:chOff x="3616325" y="2795588"/>
            <a:chExt cx="617538" cy="698500"/>
          </a:xfrm>
          <a:gradFill>
            <a:gsLst>
              <a:gs pos="50000">
                <a:srgbClr val="29B6F4"/>
              </a:gs>
              <a:gs pos="0">
                <a:srgbClr val="82D1F6"/>
              </a:gs>
              <a:gs pos="99000">
                <a:srgbClr val="0089CD"/>
              </a:gs>
            </a:gsLst>
            <a:lin ang="5400000" scaled="0"/>
          </a:gradFill>
        </p:grpSpPr>
        <p:sp>
          <p:nvSpPr>
            <p:cNvPr id="33" name="Freeform 21"/>
            <p:cNvSpPr/>
            <p:nvPr/>
          </p:nvSpPr>
          <p:spPr bwMode="auto">
            <a:xfrm>
              <a:off x="3857625" y="3351213"/>
              <a:ext cx="44450" cy="60325"/>
            </a:xfrm>
            <a:custGeom>
              <a:avLst/>
              <a:gdLst>
                <a:gd name="T0" fmla="*/ 6 w 12"/>
                <a:gd name="T1" fmla="*/ 3 h 16"/>
                <a:gd name="T2" fmla="*/ 0 w 12"/>
                <a:gd name="T3" fmla="*/ 4 h 16"/>
                <a:gd name="T4" fmla="*/ 7 w 12"/>
                <a:gd name="T5" fmla="*/ 13 h 16"/>
                <a:gd name="T6" fmla="*/ 10 w 12"/>
                <a:gd name="T7" fmla="*/ 15 h 16"/>
                <a:gd name="T8" fmla="*/ 12 w 12"/>
                <a:gd name="T9" fmla="*/ 11 h 16"/>
                <a:gd name="T10" fmla="*/ 11 w 12"/>
                <a:gd name="T11" fmla="*/ 0 h 16"/>
                <a:gd name="T12" fmla="*/ 6 w 12"/>
                <a:gd name="T13" fmla="*/ 3 h 16"/>
              </a:gdLst>
              <a:ahLst/>
              <a:cxnLst>
                <a:cxn ang="0">
                  <a:pos x="T0" y="T1"/>
                </a:cxn>
                <a:cxn ang="0">
                  <a:pos x="T2" y="T3"/>
                </a:cxn>
                <a:cxn ang="0">
                  <a:pos x="T4" y="T5"/>
                </a:cxn>
                <a:cxn ang="0">
                  <a:pos x="T6" y="T7"/>
                </a:cxn>
                <a:cxn ang="0">
                  <a:pos x="T8" y="T9"/>
                </a:cxn>
                <a:cxn ang="0">
                  <a:pos x="T10" y="T11"/>
                </a:cxn>
                <a:cxn ang="0">
                  <a:pos x="T12" y="T13"/>
                </a:cxn>
              </a:cxnLst>
              <a:rect l="0" t="0" r="r" b="b"/>
              <a:pathLst>
                <a:path w="12" h="16">
                  <a:moveTo>
                    <a:pt x="6" y="3"/>
                  </a:moveTo>
                  <a:cubicBezTo>
                    <a:pt x="4" y="4"/>
                    <a:pt x="2" y="4"/>
                    <a:pt x="0" y="4"/>
                  </a:cubicBezTo>
                  <a:cubicBezTo>
                    <a:pt x="7" y="13"/>
                    <a:pt x="7" y="13"/>
                    <a:pt x="7" y="13"/>
                  </a:cubicBezTo>
                  <a:cubicBezTo>
                    <a:pt x="8" y="15"/>
                    <a:pt x="9" y="16"/>
                    <a:pt x="10" y="15"/>
                  </a:cubicBezTo>
                  <a:cubicBezTo>
                    <a:pt x="12" y="14"/>
                    <a:pt x="12" y="13"/>
                    <a:pt x="12" y="11"/>
                  </a:cubicBezTo>
                  <a:cubicBezTo>
                    <a:pt x="11" y="0"/>
                    <a:pt x="11" y="0"/>
                    <a:pt x="11" y="0"/>
                  </a:cubicBezTo>
                  <a:cubicBezTo>
                    <a:pt x="9" y="1"/>
                    <a:pt x="8" y="2"/>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34" name="Freeform 22"/>
            <p:cNvSpPr/>
            <p:nvPr/>
          </p:nvSpPr>
          <p:spPr bwMode="auto">
            <a:xfrm>
              <a:off x="3729038" y="3084513"/>
              <a:ext cx="180975" cy="271463"/>
            </a:xfrm>
            <a:custGeom>
              <a:avLst/>
              <a:gdLst>
                <a:gd name="T0" fmla="*/ 39 w 48"/>
                <a:gd name="T1" fmla="*/ 71 h 72"/>
                <a:gd name="T2" fmla="*/ 47 w 48"/>
                <a:gd name="T3" fmla="*/ 63 h 72"/>
                <a:gd name="T4" fmla="*/ 47 w 48"/>
                <a:gd name="T5" fmla="*/ 54 h 72"/>
                <a:gd name="T6" fmla="*/ 27 w 48"/>
                <a:gd name="T7" fmla="*/ 0 h 72"/>
                <a:gd name="T8" fmla="*/ 0 w 48"/>
                <a:gd name="T9" fmla="*/ 11 h 72"/>
                <a:gd name="T10" fmla="*/ 20 w 48"/>
                <a:gd name="T11" fmla="*/ 63 h 72"/>
                <a:gd name="T12" fmla="*/ 27 w 48"/>
                <a:gd name="T13" fmla="*/ 71 h 72"/>
                <a:gd name="T14" fmla="*/ 39 w 48"/>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 h="72">
                  <a:moveTo>
                    <a:pt x="39" y="71"/>
                  </a:moveTo>
                  <a:cubicBezTo>
                    <a:pt x="42" y="69"/>
                    <a:pt x="45" y="66"/>
                    <a:pt x="47" y="63"/>
                  </a:cubicBezTo>
                  <a:cubicBezTo>
                    <a:pt x="48" y="60"/>
                    <a:pt x="48" y="56"/>
                    <a:pt x="47" y="54"/>
                  </a:cubicBezTo>
                  <a:cubicBezTo>
                    <a:pt x="27" y="0"/>
                    <a:pt x="27" y="0"/>
                    <a:pt x="27" y="0"/>
                  </a:cubicBezTo>
                  <a:cubicBezTo>
                    <a:pt x="0" y="11"/>
                    <a:pt x="0" y="11"/>
                    <a:pt x="0" y="11"/>
                  </a:cubicBezTo>
                  <a:cubicBezTo>
                    <a:pt x="20" y="63"/>
                    <a:pt x="20" y="63"/>
                    <a:pt x="20" y="63"/>
                  </a:cubicBezTo>
                  <a:cubicBezTo>
                    <a:pt x="21" y="66"/>
                    <a:pt x="24" y="69"/>
                    <a:pt x="27" y="71"/>
                  </a:cubicBezTo>
                  <a:cubicBezTo>
                    <a:pt x="31" y="72"/>
                    <a:pt x="35" y="72"/>
                    <a:pt x="39" y="71"/>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35" name="Freeform 23"/>
            <p:cNvSpPr>
              <a:spLocks noEditPoints="1"/>
            </p:cNvSpPr>
            <p:nvPr/>
          </p:nvSpPr>
          <p:spPr bwMode="auto">
            <a:xfrm>
              <a:off x="3616325" y="2795588"/>
              <a:ext cx="211138" cy="307975"/>
            </a:xfrm>
            <a:custGeom>
              <a:avLst/>
              <a:gdLst>
                <a:gd name="T0" fmla="*/ 33 w 56"/>
                <a:gd name="T1" fmla="*/ 13 h 82"/>
                <a:gd name="T2" fmla="*/ 12 w 56"/>
                <a:gd name="T3" fmla="*/ 4 h 82"/>
                <a:gd name="T4" fmla="*/ 3 w 56"/>
                <a:gd name="T5" fmla="*/ 24 h 82"/>
                <a:gd name="T6" fmla="*/ 26 w 56"/>
                <a:gd name="T7" fmla="*/ 82 h 82"/>
                <a:gd name="T8" fmla="*/ 56 w 56"/>
                <a:gd name="T9" fmla="*/ 71 h 82"/>
                <a:gd name="T10" fmla="*/ 33 w 56"/>
                <a:gd name="T11" fmla="*/ 13 h 82"/>
                <a:gd name="T12" fmla="*/ 35 w 56"/>
                <a:gd name="T13" fmla="*/ 62 h 82"/>
                <a:gd name="T14" fmla="*/ 30 w 56"/>
                <a:gd name="T15" fmla="*/ 60 h 82"/>
                <a:gd name="T16" fmla="*/ 15 w 56"/>
                <a:gd name="T17" fmla="*/ 20 h 82"/>
                <a:gd name="T18" fmla="*/ 17 w 56"/>
                <a:gd name="T19" fmla="*/ 15 h 82"/>
                <a:gd name="T20" fmla="*/ 22 w 56"/>
                <a:gd name="T21" fmla="*/ 17 h 82"/>
                <a:gd name="T22" fmla="*/ 38 w 56"/>
                <a:gd name="T23" fmla="*/ 57 h 82"/>
                <a:gd name="T24" fmla="*/ 35 w 56"/>
                <a:gd name="T25"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82">
                  <a:moveTo>
                    <a:pt x="33" y="13"/>
                  </a:moveTo>
                  <a:cubicBezTo>
                    <a:pt x="30" y="4"/>
                    <a:pt x="21" y="0"/>
                    <a:pt x="12" y="4"/>
                  </a:cubicBezTo>
                  <a:cubicBezTo>
                    <a:pt x="4" y="7"/>
                    <a:pt x="0" y="16"/>
                    <a:pt x="3" y="24"/>
                  </a:cubicBezTo>
                  <a:cubicBezTo>
                    <a:pt x="26" y="82"/>
                    <a:pt x="26" y="82"/>
                    <a:pt x="26" y="82"/>
                  </a:cubicBezTo>
                  <a:cubicBezTo>
                    <a:pt x="56" y="71"/>
                    <a:pt x="56" y="71"/>
                    <a:pt x="56" y="71"/>
                  </a:cubicBezTo>
                  <a:lnTo>
                    <a:pt x="33" y="13"/>
                  </a:lnTo>
                  <a:close/>
                  <a:moveTo>
                    <a:pt x="35" y="62"/>
                  </a:moveTo>
                  <a:cubicBezTo>
                    <a:pt x="33" y="63"/>
                    <a:pt x="31" y="62"/>
                    <a:pt x="30" y="60"/>
                  </a:cubicBezTo>
                  <a:cubicBezTo>
                    <a:pt x="15" y="20"/>
                    <a:pt x="15" y="20"/>
                    <a:pt x="15" y="20"/>
                  </a:cubicBezTo>
                  <a:cubicBezTo>
                    <a:pt x="14" y="18"/>
                    <a:pt x="15" y="16"/>
                    <a:pt x="17" y="15"/>
                  </a:cubicBezTo>
                  <a:cubicBezTo>
                    <a:pt x="19" y="14"/>
                    <a:pt x="21" y="15"/>
                    <a:pt x="22" y="17"/>
                  </a:cubicBezTo>
                  <a:cubicBezTo>
                    <a:pt x="38" y="57"/>
                    <a:pt x="38" y="57"/>
                    <a:pt x="38" y="57"/>
                  </a:cubicBezTo>
                  <a:cubicBezTo>
                    <a:pt x="38" y="59"/>
                    <a:pt x="37" y="62"/>
                    <a:pt x="35" y="62"/>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36" name="Freeform 24"/>
            <p:cNvSpPr>
              <a:spLocks noEditPoints="1"/>
            </p:cNvSpPr>
            <p:nvPr/>
          </p:nvSpPr>
          <p:spPr bwMode="auto">
            <a:xfrm>
              <a:off x="3835400" y="3092450"/>
              <a:ext cx="398463" cy="401638"/>
            </a:xfrm>
            <a:custGeom>
              <a:avLst/>
              <a:gdLst>
                <a:gd name="T0" fmla="*/ 79 w 106"/>
                <a:gd name="T1" fmla="*/ 33 h 107"/>
                <a:gd name="T2" fmla="*/ 83 w 106"/>
                <a:gd name="T3" fmla="*/ 29 h 107"/>
                <a:gd name="T4" fmla="*/ 79 w 106"/>
                <a:gd name="T5" fmla="*/ 25 h 107"/>
                <a:gd name="T6" fmla="*/ 59 w 106"/>
                <a:gd name="T7" fmla="*/ 25 h 107"/>
                <a:gd name="T8" fmla="*/ 56 w 106"/>
                <a:gd name="T9" fmla="*/ 29 h 107"/>
                <a:gd name="T10" fmla="*/ 59 w 106"/>
                <a:gd name="T11" fmla="*/ 33 h 107"/>
                <a:gd name="T12" fmla="*/ 79 w 106"/>
                <a:gd name="T13" fmla="*/ 33 h 107"/>
                <a:gd name="T14" fmla="*/ 79 w 106"/>
                <a:gd name="T15" fmla="*/ 74 h 107"/>
                <a:gd name="T16" fmla="*/ 45 w 106"/>
                <a:gd name="T17" fmla="*/ 74 h 107"/>
                <a:gd name="T18" fmla="*/ 41 w 106"/>
                <a:gd name="T19" fmla="*/ 78 h 107"/>
                <a:gd name="T20" fmla="*/ 45 w 106"/>
                <a:gd name="T21" fmla="*/ 81 h 107"/>
                <a:gd name="T22" fmla="*/ 79 w 106"/>
                <a:gd name="T23" fmla="*/ 81 h 107"/>
                <a:gd name="T24" fmla="*/ 83 w 106"/>
                <a:gd name="T25" fmla="*/ 78 h 107"/>
                <a:gd name="T26" fmla="*/ 79 w 106"/>
                <a:gd name="T27" fmla="*/ 74 h 107"/>
                <a:gd name="T28" fmla="*/ 33 w 106"/>
                <a:gd name="T29" fmla="*/ 53 h 107"/>
                <a:gd name="T30" fmla="*/ 37 w 106"/>
                <a:gd name="T31" fmla="*/ 57 h 107"/>
                <a:gd name="T32" fmla="*/ 79 w 106"/>
                <a:gd name="T33" fmla="*/ 57 h 107"/>
                <a:gd name="T34" fmla="*/ 83 w 106"/>
                <a:gd name="T35" fmla="*/ 53 h 107"/>
                <a:gd name="T36" fmla="*/ 79 w 106"/>
                <a:gd name="T37" fmla="*/ 50 h 107"/>
                <a:gd name="T38" fmla="*/ 37 w 106"/>
                <a:gd name="T39" fmla="*/ 50 h 107"/>
                <a:gd name="T40" fmla="*/ 33 w 106"/>
                <a:gd name="T41" fmla="*/ 53 h 107"/>
                <a:gd name="T42" fmla="*/ 90 w 106"/>
                <a:gd name="T43" fmla="*/ 0 h 107"/>
                <a:gd name="T44" fmla="*/ 11 w 106"/>
                <a:gd name="T45" fmla="*/ 0 h 107"/>
                <a:gd name="T46" fmla="*/ 14 w 106"/>
                <a:gd name="T47" fmla="*/ 9 h 107"/>
                <a:gd name="T48" fmla="*/ 90 w 106"/>
                <a:gd name="T49" fmla="*/ 9 h 107"/>
                <a:gd name="T50" fmla="*/ 97 w 106"/>
                <a:gd name="T51" fmla="*/ 15 h 107"/>
                <a:gd name="T52" fmla="*/ 97 w 106"/>
                <a:gd name="T53" fmla="*/ 92 h 107"/>
                <a:gd name="T54" fmla="*/ 90 w 106"/>
                <a:gd name="T55" fmla="*/ 98 h 107"/>
                <a:gd name="T56" fmla="*/ 4 w 106"/>
                <a:gd name="T57" fmla="*/ 98 h 107"/>
                <a:gd name="T58" fmla="*/ 0 w 106"/>
                <a:gd name="T59" fmla="*/ 103 h 107"/>
                <a:gd name="T60" fmla="*/ 4 w 106"/>
                <a:gd name="T61" fmla="*/ 107 h 107"/>
                <a:gd name="T62" fmla="*/ 90 w 106"/>
                <a:gd name="T63" fmla="*/ 107 h 107"/>
                <a:gd name="T64" fmla="*/ 106 w 106"/>
                <a:gd name="T65" fmla="*/ 92 h 107"/>
                <a:gd name="T66" fmla="*/ 106 w 106"/>
                <a:gd name="T67" fmla="*/ 15 h 107"/>
                <a:gd name="T68" fmla="*/ 90 w 106"/>
                <a:gd name="T69"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107">
                  <a:moveTo>
                    <a:pt x="79" y="33"/>
                  </a:moveTo>
                  <a:cubicBezTo>
                    <a:pt x="81" y="33"/>
                    <a:pt x="83" y="31"/>
                    <a:pt x="83" y="29"/>
                  </a:cubicBezTo>
                  <a:cubicBezTo>
                    <a:pt x="83" y="27"/>
                    <a:pt x="81" y="25"/>
                    <a:pt x="79" y="25"/>
                  </a:cubicBezTo>
                  <a:cubicBezTo>
                    <a:pt x="59" y="25"/>
                    <a:pt x="59" y="25"/>
                    <a:pt x="59" y="25"/>
                  </a:cubicBezTo>
                  <a:cubicBezTo>
                    <a:pt x="57" y="25"/>
                    <a:pt x="56" y="27"/>
                    <a:pt x="56" y="29"/>
                  </a:cubicBezTo>
                  <a:cubicBezTo>
                    <a:pt x="56" y="31"/>
                    <a:pt x="57" y="33"/>
                    <a:pt x="59" y="33"/>
                  </a:cubicBezTo>
                  <a:lnTo>
                    <a:pt x="79" y="33"/>
                  </a:lnTo>
                  <a:close/>
                  <a:moveTo>
                    <a:pt x="79" y="74"/>
                  </a:moveTo>
                  <a:cubicBezTo>
                    <a:pt x="45" y="74"/>
                    <a:pt x="45" y="74"/>
                    <a:pt x="45" y="74"/>
                  </a:cubicBezTo>
                  <a:cubicBezTo>
                    <a:pt x="43" y="74"/>
                    <a:pt x="41" y="76"/>
                    <a:pt x="41" y="78"/>
                  </a:cubicBezTo>
                  <a:cubicBezTo>
                    <a:pt x="41" y="80"/>
                    <a:pt x="43" y="81"/>
                    <a:pt x="45" y="81"/>
                  </a:cubicBezTo>
                  <a:cubicBezTo>
                    <a:pt x="79" y="81"/>
                    <a:pt x="79" y="81"/>
                    <a:pt x="79" y="81"/>
                  </a:cubicBezTo>
                  <a:cubicBezTo>
                    <a:pt x="81" y="81"/>
                    <a:pt x="83" y="80"/>
                    <a:pt x="83" y="78"/>
                  </a:cubicBezTo>
                  <a:cubicBezTo>
                    <a:pt x="83" y="76"/>
                    <a:pt x="81" y="74"/>
                    <a:pt x="79" y="74"/>
                  </a:cubicBezTo>
                  <a:close/>
                  <a:moveTo>
                    <a:pt x="33" y="53"/>
                  </a:moveTo>
                  <a:cubicBezTo>
                    <a:pt x="33" y="55"/>
                    <a:pt x="35" y="57"/>
                    <a:pt x="37" y="57"/>
                  </a:cubicBezTo>
                  <a:cubicBezTo>
                    <a:pt x="79" y="57"/>
                    <a:pt x="79" y="57"/>
                    <a:pt x="79" y="57"/>
                  </a:cubicBezTo>
                  <a:cubicBezTo>
                    <a:pt x="81" y="57"/>
                    <a:pt x="83" y="55"/>
                    <a:pt x="83" y="53"/>
                  </a:cubicBezTo>
                  <a:cubicBezTo>
                    <a:pt x="83" y="51"/>
                    <a:pt x="81" y="50"/>
                    <a:pt x="79" y="50"/>
                  </a:cubicBezTo>
                  <a:cubicBezTo>
                    <a:pt x="37" y="50"/>
                    <a:pt x="37" y="50"/>
                    <a:pt x="37" y="50"/>
                  </a:cubicBezTo>
                  <a:cubicBezTo>
                    <a:pt x="35" y="50"/>
                    <a:pt x="33" y="51"/>
                    <a:pt x="33" y="53"/>
                  </a:cubicBezTo>
                  <a:close/>
                  <a:moveTo>
                    <a:pt x="90" y="0"/>
                  </a:moveTo>
                  <a:cubicBezTo>
                    <a:pt x="11" y="0"/>
                    <a:pt x="11" y="0"/>
                    <a:pt x="11" y="0"/>
                  </a:cubicBezTo>
                  <a:cubicBezTo>
                    <a:pt x="14" y="9"/>
                    <a:pt x="14" y="9"/>
                    <a:pt x="14" y="9"/>
                  </a:cubicBezTo>
                  <a:cubicBezTo>
                    <a:pt x="90" y="9"/>
                    <a:pt x="90" y="9"/>
                    <a:pt x="90" y="9"/>
                  </a:cubicBezTo>
                  <a:cubicBezTo>
                    <a:pt x="94" y="9"/>
                    <a:pt x="97" y="11"/>
                    <a:pt x="97" y="15"/>
                  </a:cubicBezTo>
                  <a:cubicBezTo>
                    <a:pt x="97" y="92"/>
                    <a:pt x="97" y="92"/>
                    <a:pt x="97" y="92"/>
                  </a:cubicBezTo>
                  <a:cubicBezTo>
                    <a:pt x="97" y="96"/>
                    <a:pt x="94" y="98"/>
                    <a:pt x="90" y="98"/>
                  </a:cubicBezTo>
                  <a:cubicBezTo>
                    <a:pt x="4" y="98"/>
                    <a:pt x="4" y="98"/>
                    <a:pt x="4" y="98"/>
                  </a:cubicBezTo>
                  <a:cubicBezTo>
                    <a:pt x="2" y="98"/>
                    <a:pt x="0" y="100"/>
                    <a:pt x="0" y="103"/>
                  </a:cubicBezTo>
                  <a:cubicBezTo>
                    <a:pt x="0" y="105"/>
                    <a:pt x="2" y="107"/>
                    <a:pt x="4" y="107"/>
                  </a:cubicBezTo>
                  <a:cubicBezTo>
                    <a:pt x="90" y="107"/>
                    <a:pt x="90" y="107"/>
                    <a:pt x="90" y="107"/>
                  </a:cubicBezTo>
                  <a:cubicBezTo>
                    <a:pt x="99" y="107"/>
                    <a:pt x="106" y="101"/>
                    <a:pt x="106" y="92"/>
                  </a:cubicBezTo>
                  <a:cubicBezTo>
                    <a:pt x="106" y="15"/>
                    <a:pt x="106" y="15"/>
                    <a:pt x="106" y="15"/>
                  </a:cubicBezTo>
                  <a:cubicBezTo>
                    <a:pt x="106" y="6"/>
                    <a:pt x="99" y="0"/>
                    <a:pt x="90" y="0"/>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grpSp>
      <p:grpSp>
        <p:nvGrpSpPr>
          <p:cNvPr id="47" name="组合 46"/>
          <p:cNvGrpSpPr/>
          <p:nvPr/>
        </p:nvGrpSpPr>
        <p:grpSpPr>
          <a:xfrm>
            <a:off x="4500869" y="4122082"/>
            <a:ext cx="361823" cy="384939"/>
            <a:chOff x="4948238" y="439738"/>
            <a:chExt cx="571500" cy="608012"/>
          </a:xfrm>
          <a:gradFill>
            <a:gsLst>
              <a:gs pos="50000">
                <a:srgbClr val="29B6F4"/>
              </a:gs>
              <a:gs pos="0">
                <a:srgbClr val="82D1F6"/>
              </a:gs>
              <a:gs pos="99000">
                <a:srgbClr val="0089CD"/>
              </a:gs>
            </a:gsLst>
            <a:lin ang="5400000" scaled="0"/>
          </a:gradFill>
        </p:grpSpPr>
        <p:sp>
          <p:nvSpPr>
            <p:cNvPr id="48" name="Freeform 56"/>
            <p:cNvSpPr/>
            <p:nvPr/>
          </p:nvSpPr>
          <p:spPr bwMode="auto">
            <a:xfrm>
              <a:off x="5192713" y="777875"/>
              <a:ext cx="82550" cy="209550"/>
            </a:xfrm>
            <a:custGeom>
              <a:avLst/>
              <a:gdLst>
                <a:gd name="T0" fmla="*/ 0 w 22"/>
                <a:gd name="T1" fmla="*/ 28 h 56"/>
                <a:gd name="T2" fmla="*/ 11 w 22"/>
                <a:gd name="T3" fmla="*/ 56 h 56"/>
                <a:gd name="T4" fmla="*/ 22 w 22"/>
                <a:gd name="T5" fmla="*/ 29 h 56"/>
                <a:gd name="T6" fmla="*/ 16 w 22"/>
                <a:gd name="T7" fmla="*/ 9 h 56"/>
                <a:gd name="T8" fmla="*/ 17 w 22"/>
                <a:gd name="T9" fmla="*/ 7 h 56"/>
                <a:gd name="T10" fmla="*/ 17 w 22"/>
                <a:gd name="T11" fmla="*/ 3 h 56"/>
                <a:gd name="T12" fmla="*/ 14 w 22"/>
                <a:gd name="T13" fmla="*/ 0 h 56"/>
                <a:gd name="T14" fmla="*/ 8 w 22"/>
                <a:gd name="T15" fmla="*/ 0 h 56"/>
                <a:gd name="T16" fmla="*/ 5 w 22"/>
                <a:gd name="T17" fmla="*/ 3 h 56"/>
                <a:gd name="T18" fmla="*/ 5 w 22"/>
                <a:gd name="T19" fmla="*/ 7 h 56"/>
                <a:gd name="T20" fmla="*/ 6 w 22"/>
                <a:gd name="T21" fmla="*/ 9 h 56"/>
                <a:gd name="T22" fmla="*/ 0 w 22"/>
                <a:gd name="T23" fmla="*/ 2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56">
                  <a:moveTo>
                    <a:pt x="0" y="28"/>
                  </a:moveTo>
                  <a:cubicBezTo>
                    <a:pt x="11" y="56"/>
                    <a:pt x="11" y="56"/>
                    <a:pt x="11" y="56"/>
                  </a:cubicBezTo>
                  <a:cubicBezTo>
                    <a:pt x="22" y="29"/>
                    <a:pt x="22" y="29"/>
                    <a:pt x="22" y="29"/>
                  </a:cubicBezTo>
                  <a:cubicBezTo>
                    <a:pt x="16" y="9"/>
                    <a:pt x="16" y="9"/>
                    <a:pt x="16" y="9"/>
                  </a:cubicBezTo>
                  <a:cubicBezTo>
                    <a:pt x="17" y="9"/>
                    <a:pt x="17" y="8"/>
                    <a:pt x="17" y="7"/>
                  </a:cubicBezTo>
                  <a:cubicBezTo>
                    <a:pt x="17" y="3"/>
                    <a:pt x="17" y="3"/>
                    <a:pt x="17" y="3"/>
                  </a:cubicBezTo>
                  <a:cubicBezTo>
                    <a:pt x="17" y="1"/>
                    <a:pt x="16" y="0"/>
                    <a:pt x="14" y="0"/>
                  </a:cubicBezTo>
                  <a:cubicBezTo>
                    <a:pt x="8" y="0"/>
                    <a:pt x="8" y="0"/>
                    <a:pt x="8" y="0"/>
                  </a:cubicBezTo>
                  <a:cubicBezTo>
                    <a:pt x="6" y="0"/>
                    <a:pt x="5" y="1"/>
                    <a:pt x="5" y="3"/>
                  </a:cubicBezTo>
                  <a:cubicBezTo>
                    <a:pt x="5" y="7"/>
                    <a:pt x="5" y="7"/>
                    <a:pt x="5" y="7"/>
                  </a:cubicBezTo>
                  <a:cubicBezTo>
                    <a:pt x="5" y="8"/>
                    <a:pt x="5" y="9"/>
                    <a:pt x="6" y="9"/>
                  </a:cubicBezTo>
                  <a:lnTo>
                    <a:pt x="0" y="28"/>
                  </a:ln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49" name="Freeform 57"/>
            <p:cNvSpPr/>
            <p:nvPr/>
          </p:nvSpPr>
          <p:spPr bwMode="auto">
            <a:xfrm>
              <a:off x="4948238" y="777875"/>
              <a:ext cx="571500" cy="269875"/>
            </a:xfrm>
            <a:custGeom>
              <a:avLst/>
              <a:gdLst>
                <a:gd name="T0" fmla="*/ 104 w 152"/>
                <a:gd name="T1" fmla="*/ 0 h 72"/>
                <a:gd name="T2" fmla="*/ 76 w 152"/>
                <a:gd name="T3" fmla="*/ 72 h 72"/>
                <a:gd name="T4" fmla="*/ 48 w 152"/>
                <a:gd name="T5" fmla="*/ 0 h 72"/>
                <a:gd name="T6" fmla="*/ 0 w 152"/>
                <a:gd name="T7" fmla="*/ 72 h 72"/>
                <a:gd name="T8" fmla="*/ 152 w 152"/>
                <a:gd name="T9" fmla="*/ 72 h 72"/>
                <a:gd name="T10" fmla="*/ 104 w 152"/>
                <a:gd name="T11" fmla="*/ 0 h 72"/>
              </a:gdLst>
              <a:ahLst/>
              <a:cxnLst>
                <a:cxn ang="0">
                  <a:pos x="T0" y="T1"/>
                </a:cxn>
                <a:cxn ang="0">
                  <a:pos x="T2" y="T3"/>
                </a:cxn>
                <a:cxn ang="0">
                  <a:pos x="T4" y="T5"/>
                </a:cxn>
                <a:cxn ang="0">
                  <a:pos x="T6" y="T7"/>
                </a:cxn>
                <a:cxn ang="0">
                  <a:pos x="T8" y="T9"/>
                </a:cxn>
                <a:cxn ang="0">
                  <a:pos x="T10" y="T11"/>
                </a:cxn>
              </a:cxnLst>
              <a:rect l="0" t="0" r="r" b="b"/>
              <a:pathLst>
                <a:path w="152" h="72">
                  <a:moveTo>
                    <a:pt x="104" y="0"/>
                  </a:moveTo>
                  <a:cubicBezTo>
                    <a:pt x="76" y="72"/>
                    <a:pt x="76" y="72"/>
                    <a:pt x="76" y="72"/>
                  </a:cubicBezTo>
                  <a:cubicBezTo>
                    <a:pt x="48" y="0"/>
                    <a:pt x="48" y="0"/>
                    <a:pt x="48" y="0"/>
                  </a:cubicBezTo>
                  <a:cubicBezTo>
                    <a:pt x="20" y="11"/>
                    <a:pt x="6" y="38"/>
                    <a:pt x="0" y="72"/>
                  </a:cubicBezTo>
                  <a:cubicBezTo>
                    <a:pt x="152" y="72"/>
                    <a:pt x="152" y="72"/>
                    <a:pt x="152" y="72"/>
                  </a:cubicBezTo>
                  <a:cubicBezTo>
                    <a:pt x="147" y="38"/>
                    <a:pt x="133" y="11"/>
                    <a:pt x="104" y="0"/>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sp>
          <p:nvSpPr>
            <p:cNvPr id="50" name="Freeform 58"/>
            <p:cNvSpPr>
              <a:spLocks noEditPoints="1"/>
            </p:cNvSpPr>
            <p:nvPr/>
          </p:nvSpPr>
          <p:spPr bwMode="auto">
            <a:xfrm>
              <a:off x="5080000" y="439738"/>
              <a:ext cx="311150" cy="311150"/>
            </a:xfrm>
            <a:custGeom>
              <a:avLst/>
              <a:gdLst>
                <a:gd name="T0" fmla="*/ 41 w 83"/>
                <a:gd name="T1" fmla="*/ 0 h 83"/>
                <a:gd name="T2" fmla="*/ 0 w 83"/>
                <a:gd name="T3" fmla="*/ 41 h 83"/>
                <a:gd name="T4" fmla="*/ 41 w 83"/>
                <a:gd name="T5" fmla="*/ 83 h 83"/>
                <a:gd name="T6" fmla="*/ 83 w 83"/>
                <a:gd name="T7" fmla="*/ 41 h 83"/>
                <a:gd name="T8" fmla="*/ 41 w 83"/>
                <a:gd name="T9" fmla="*/ 0 h 83"/>
                <a:gd name="T10" fmla="*/ 41 w 83"/>
                <a:gd name="T11" fmla="*/ 76 h 83"/>
                <a:gd name="T12" fmla="*/ 7 w 83"/>
                <a:gd name="T13" fmla="*/ 43 h 83"/>
                <a:gd name="T14" fmla="*/ 22 w 83"/>
                <a:gd name="T15" fmla="*/ 17 h 83"/>
                <a:gd name="T16" fmla="*/ 63 w 83"/>
                <a:gd name="T17" fmla="*/ 35 h 83"/>
                <a:gd name="T18" fmla="*/ 75 w 83"/>
                <a:gd name="T19" fmla="*/ 34 h 83"/>
                <a:gd name="T20" fmla="*/ 76 w 83"/>
                <a:gd name="T21" fmla="*/ 41 h 83"/>
                <a:gd name="T22" fmla="*/ 41 w 83"/>
                <a:gd name="T23" fmla="*/ 7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 h="83">
                  <a:moveTo>
                    <a:pt x="41" y="0"/>
                  </a:moveTo>
                  <a:cubicBezTo>
                    <a:pt x="18" y="0"/>
                    <a:pt x="0" y="18"/>
                    <a:pt x="0" y="41"/>
                  </a:cubicBezTo>
                  <a:cubicBezTo>
                    <a:pt x="0" y="64"/>
                    <a:pt x="18" y="83"/>
                    <a:pt x="41" y="83"/>
                  </a:cubicBezTo>
                  <a:cubicBezTo>
                    <a:pt x="64" y="83"/>
                    <a:pt x="83" y="64"/>
                    <a:pt x="83" y="41"/>
                  </a:cubicBezTo>
                  <a:cubicBezTo>
                    <a:pt x="83" y="18"/>
                    <a:pt x="64" y="0"/>
                    <a:pt x="41" y="0"/>
                  </a:cubicBezTo>
                  <a:close/>
                  <a:moveTo>
                    <a:pt x="41" y="76"/>
                  </a:moveTo>
                  <a:cubicBezTo>
                    <a:pt x="23" y="76"/>
                    <a:pt x="8" y="61"/>
                    <a:pt x="7" y="43"/>
                  </a:cubicBezTo>
                  <a:cubicBezTo>
                    <a:pt x="15" y="36"/>
                    <a:pt x="20" y="27"/>
                    <a:pt x="22" y="17"/>
                  </a:cubicBezTo>
                  <a:cubicBezTo>
                    <a:pt x="32" y="28"/>
                    <a:pt x="47" y="35"/>
                    <a:pt x="63" y="35"/>
                  </a:cubicBezTo>
                  <a:cubicBezTo>
                    <a:pt x="67" y="35"/>
                    <a:pt x="71" y="34"/>
                    <a:pt x="75" y="34"/>
                  </a:cubicBezTo>
                  <a:cubicBezTo>
                    <a:pt x="75" y="36"/>
                    <a:pt x="76" y="39"/>
                    <a:pt x="76" y="41"/>
                  </a:cubicBezTo>
                  <a:cubicBezTo>
                    <a:pt x="76" y="60"/>
                    <a:pt x="60" y="76"/>
                    <a:pt x="41" y="76"/>
                  </a:cubicBezTo>
                  <a:close/>
                </a:path>
              </a:pathLst>
            </a:custGeom>
            <a:grp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chemeClr val="lt1"/>
                </a:solidFill>
                <a:cs typeface="+mn-ea"/>
                <a:sym typeface="+mn-lt"/>
              </a:endParaRPr>
            </a:p>
          </p:txBody>
        </p:sp>
      </p:grpSp>
      <p:grpSp>
        <p:nvGrpSpPr>
          <p:cNvPr id="13" name="组合 12"/>
          <p:cNvGrpSpPr/>
          <p:nvPr/>
        </p:nvGrpSpPr>
        <p:grpSpPr>
          <a:xfrm>
            <a:off x="1405255" y="1842770"/>
            <a:ext cx="1963420" cy="1734820"/>
            <a:chOff x="2288" y="5468"/>
            <a:chExt cx="2653" cy="2732"/>
          </a:xfrm>
        </p:grpSpPr>
        <p:sp>
          <p:nvSpPr>
            <p:cNvPr id="18" name="textcount"/>
            <p:cNvSpPr txBox="1"/>
            <p:nvPr>
              <p:custDataLst>
                <p:tags r:id="rId1"/>
              </p:custDataLst>
            </p:nvPr>
          </p:nvSpPr>
          <p:spPr>
            <a:xfrm>
              <a:off x="2288" y="6505"/>
              <a:ext cx="2653" cy="1695"/>
            </a:xfrm>
            <a:prstGeom prst="rect">
              <a:avLst/>
            </a:prstGeom>
            <a:noFill/>
          </p:spPr>
          <p:txBody>
            <a:bodyPr vert="horz" wrap="square" rtlCol="0">
              <a:spAutoFit/>
            </a:bodyPr>
            <a:lstStyle/>
            <a:p>
              <a:pPr algn="ctr"/>
              <a:r>
                <a:rPr lang="zh-CN" altLang="en-US" sz="1600" b="1" dirty="0">
                  <a:solidFill>
                    <a:schemeClr val="dk1">
                      <a:lumMod val="75000"/>
                      <a:lumOff val="25000"/>
                    </a:schemeClr>
                  </a:solidFill>
                  <a:cs typeface="+mn-ea"/>
                  <a:sym typeface="+mn-lt"/>
                </a:rPr>
                <a:t>安排新入职员工进行安全技术培训，</a:t>
              </a:r>
              <a:r>
                <a:rPr lang="zh-CN" altLang="en-US" sz="1600" b="1" dirty="0">
                  <a:solidFill>
                    <a:schemeClr val="dk1">
                      <a:lumMod val="75000"/>
                      <a:lumOff val="25000"/>
                    </a:schemeClr>
                  </a:solidFill>
                  <a:cs typeface="+mn-ea"/>
                  <a:sym typeface="+mn-lt"/>
                </a:rPr>
                <a:t>进入班组实习，快速了解工作内容</a:t>
              </a:r>
              <a:endParaRPr lang="zh-CN" altLang="en-US" sz="1600" b="1" dirty="0">
                <a:solidFill>
                  <a:schemeClr val="dk1">
                    <a:lumMod val="75000"/>
                    <a:lumOff val="25000"/>
                  </a:schemeClr>
                </a:solidFill>
                <a:cs typeface="+mn-ea"/>
                <a:sym typeface="+mn-lt"/>
              </a:endParaRPr>
            </a:p>
          </p:txBody>
        </p:sp>
        <p:sp>
          <p:nvSpPr>
            <p:cNvPr id="14" name="文本框 13"/>
            <p:cNvSpPr txBox="1"/>
            <p:nvPr>
              <p:custDataLst>
                <p:tags r:id="rId2"/>
              </p:custDataLst>
            </p:nvPr>
          </p:nvSpPr>
          <p:spPr>
            <a:xfrm>
              <a:off x="3201" y="5468"/>
              <a:ext cx="672" cy="596"/>
            </a:xfrm>
            <a:custGeom>
              <a:avLst/>
              <a:gdLst/>
              <a:ahLst/>
              <a:cxnLst/>
              <a:rect l="l" t="t" r="r" b="b"/>
              <a:pathLst>
                <a:path w="426863" h="378712">
                  <a:moveTo>
                    <a:pt x="127466" y="45913"/>
                  </a:moveTo>
                  <a:cubicBezTo>
                    <a:pt x="102663" y="45913"/>
                    <a:pt x="84068" y="57589"/>
                    <a:pt x="71681" y="80939"/>
                  </a:cubicBezTo>
                  <a:cubicBezTo>
                    <a:pt x="59293" y="104290"/>
                    <a:pt x="53100" y="140428"/>
                    <a:pt x="53100" y="189353"/>
                  </a:cubicBezTo>
                  <a:cubicBezTo>
                    <a:pt x="53100" y="238164"/>
                    <a:pt x="59309" y="274274"/>
                    <a:pt x="71727" y="297684"/>
                  </a:cubicBezTo>
                  <a:cubicBezTo>
                    <a:pt x="84145" y="321094"/>
                    <a:pt x="102725" y="332799"/>
                    <a:pt x="127466" y="332799"/>
                  </a:cubicBezTo>
                  <a:cubicBezTo>
                    <a:pt x="177044" y="332799"/>
                    <a:pt x="201833" y="284984"/>
                    <a:pt x="201833" y="189353"/>
                  </a:cubicBezTo>
                  <a:cubicBezTo>
                    <a:pt x="201833" y="140518"/>
                    <a:pt x="195626" y="104403"/>
                    <a:pt x="183212" y="81007"/>
                  </a:cubicBezTo>
                  <a:cubicBezTo>
                    <a:pt x="170799" y="57611"/>
                    <a:pt x="152217" y="45913"/>
                    <a:pt x="127466" y="45913"/>
                  </a:cubicBezTo>
                  <a:close/>
                  <a:moveTo>
                    <a:pt x="389609" y="5380"/>
                  </a:moveTo>
                  <a:lnTo>
                    <a:pt x="426863" y="5380"/>
                  </a:lnTo>
                  <a:lnTo>
                    <a:pt x="426863" y="373326"/>
                  </a:lnTo>
                  <a:lnTo>
                    <a:pt x="373764" y="373326"/>
                  </a:lnTo>
                  <a:lnTo>
                    <a:pt x="373764" y="66094"/>
                  </a:lnTo>
                  <a:lnTo>
                    <a:pt x="299311" y="109157"/>
                  </a:lnTo>
                  <a:lnTo>
                    <a:pt x="299311" y="57515"/>
                  </a:lnTo>
                  <a:close/>
                  <a:moveTo>
                    <a:pt x="127466" y="0"/>
                  </a:moveTo>
                  <a:cubicBezTo>
                    <a:pt x="169238" y="0"/>
                    <a:pt x="200924" y="16432"/>
                    <a:pt x="222525" y="49296"/>
                  </a:cubicBezTo>
                  <a:cubicBezTo>
                    <a:pt x="244125" y="82160"/>
                    <a:pt x="254925" y="128845"/>
                    <a:pt x="254925" y="189353"/>
                  </a:cubicBezTo>
                  <a:cubicBezTo>
                    <a:pt x="254925" y="249774"/>
                    <a:pt x="244111" y="296440"/>
                    <a:pt x="222482" y="329349"/>
                  </a:cubicBezTo>
                  <a:cubicBezTo>
                    <a:pt x="200853" y="362258"/>
                    <a:pt x="169181" y="378712"/>
                    <a:pt x="127466" y="378712"/>
                  </a:cubicBezTo>
                  <a:cubicBezTo>
                    <a:pt x="85699" y="378712"/>
                    <a:pt x="54013" y="362275"/>
                    <a:pt x="32408" y="329402"/>
                  </a:cubicBezTo>
                  <a:cubicBezTo>
                    <a:pt x="10803" y="296529"/>
                    <a:pt x="0" y="249846"/>
                    <a:pt x="0" y="189353"/>
                  </a:cubicBezTo>
                  <a:cubicBezTo>
                    <a:pt x="0" y="128774"/>
                    <a:pt x="10788" y="82070"/>
                    <a:pt x="32365" y="49242"/>
                  </a:cubicBezTo>
                  <a:cubicBezTo>
                    <a:pt x="53941" y="16414"/>
                    <a:pt x="85642" y="0"/>
                    <a:pt x="127466" y="0"/>
                  </a:cubicBezTo>
                  <a:close/>
                </a:path>
              </a:pathLst>
            </a:custGeom>
            <a:solidFill>
              <a:schemeClr val="accent1"/>
            </a:solidFill>
            <a:ln>
              <a:noFill/>
            </a:ln>
            <a:effectLst>
              <a:outerShdw blurRad="152400" dist="38100" dir="5400000" algn="t" rotWithShape="0">
                <a:schemeClr val="accent2">
                  <a:alpha val="2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120000"/>
                </a:lnSpc>
              </a:pPr>
              <a:endParaRPr lang="en-US" altLang="zh-CN" sz="3600" b="1" dirty="0">
                <a:solidFill>
                  <a:schemeClr val="accent1"/>
                </a:solidFill>
                <a:effectLst>
                  <a:outerShdw blurRad="152400" dist="38100" dir="5400000" algn="t" rotWithShape="0">
                    <a:prstClr val="black">
                      <a:alpha val="20000"/>
                    </a:prstClr>
                  </a:outerShdw>
                </a:effectLst>
                <a:cs typeface="+mn-ea"/>
                <a:sym typeface="+mn-lt"/>
              </a:endParaRPr>
            </a:p>
          </p:txBody>
        </p:sp>
      </p:grpSp>
      <p:grpSp>
        <p:nvGrpSpPr>
          <p:cNvPr id="15" name="组合 14"/>
          <p:cNvGrpSpPr/>
          <p:nvPr/>
        </p:nvGrpSpPr>
        <p:grpSpPr>
          <a:xfrm>
            <a:off x="2255520" y="4178935"/>
            <a:ext cx="1684655" cy="2473325"/>
            <a:chOff x="6233" y="5468"/>
            <a:chExt cx="2653" cy="3895"/>
          </a:xfrm>
        </p:grpSpPr>
        <p:sp>
          <p:nvSpPr>
            <p:cNvPr id="67" name="textcount"/>
            <p:cNvSpPr txBox="1"/>
            <p:nvPr>
              <p:custDataLst>
                <p:tags r:id="rId3"/>
              </p:custDataLst>
            </p:nvPr>
          </p:nvSpPr>
          <p:spPr>
            <a:xfrm>
              <a:off x="6233" y="6505"/>
              <a:ext cx="2653" cy="2858"/>
            </a:xfrm>
            <a:prstGeom prst="rect">
              <a:avLst/>
            </a:prstGeom>
            <a:noFill/>
          </p:spPr>
          <p:txBody>
            <a:bodyPr vert="horz" wrap="square" rtlCol="0">
              <a:spAutoFit/>
            </a:bodyPr>
            <a:lstStyle/>
            <a:p>
              <a:pPr algn="ctr"/>
              <a:r>
                <a:rPr lang="zh-CN" altLang="en-US" sz="1600" b="1" dirty="0">
                  <a:solidFill>
                    <a:schemeClr val="dk1">
                      <a:lumMod val="75000"/>
                      <a:lumOff val="25000"/>
                    </a:schemeClr>
                  </a:solidFill>
                  <a:cs typeface="+mn-ea"/>
                  <a:sym typeface="+mn-lt"/>
                </a:rPr>
                <a:t>由经验和技术水平丰富的老职工进行导师带徒，将课本知识与工作相结合，提升自身能力</a:t>
              </a:r>
              <a:endParaRPr lang="zh-CN" altLang="en-US" sz="1600" b="1" dirty="0">
                <a:solidFill>
                  <a:schemeClr val="dk1">
                    <a:lumMod val="75000"/>
                    <a:lumOff val="25000"/>
                  </a:schemeClr>
                </a:solidFill>
                <a:cs typeface="+mn-ea"/>
                <a:sym typeface="+mn-lt"/>
              </a:endParaRPr>
            </a:p>
            <a:p>
              <a:pPr algn="ctr"/>
              <a:endParaRPr lang="zh-CN" altLang="en-US" sz="1600" b="1" dirty="0">
                <a:solidFill>
                  <a:schemeClr val="dk1">
                    <a:lumMod val="75000"/>
                    <a:lumOff val="25000"/>
                  </a:schemeClr>
                </a:solidFill>
                <a:cs typeface="+mn-ea"/>
                <a:sym typeface="+mn-lt"/>
              </a:endParaRPr>
            </a:p>
          </p:txBody>
        </p:sp>
        <p:sp>
          <p:nvSpPr>
            <p:cNvPr id="71" name="文本框 70"/>
            <p:cNvSpPr txBox="1"/>
            <p:nvPr>
              <p:custDataLst>
                <p:tags r:id="rId4"/>
              </p:custDataLst>
            </p:nvPr>
          </p:nvSpPr>
          <p:spPr>
            <a:xfrm>
              <a:off x="7132" y="5468"/>
              <a:ext cx="854" cy="596"/>
            </a:xfrm>
            <a:custGeom>
              <a:avLst/>
              <a:gdLst/>
              <a:ahLst/>
              <a:cxnLst/>
              <a:rect l="l" t="t" r="r" b="b"/>
              <a:pathLst>
                <a:path w="542128" h="378712">
                  <a:moveTo>
                    <a:pt x="127466" y="45913"/>
                  </a:moveTo>
                  <a:cubicBezTo>
                    <a:pt x="102663" y="45913"/>
                    <a:pt x="84068" y="57589"/>
                    <a:pt x="71681" y="80939"/>
                  </a:cubicBezTo>
                  <a:cubicBezTo>
                    <a:pt x="59293" y="104290"/>
                    <a:pt x="53100" y="140428"/>
                    <a:pt x="53100" y="189353"/>
                  </a:cubicBezTo>
                  <a:cubicBezTo>
                    <a:pt x="53100" y="238164"/>
                    <a:pt x="59309" y="274274"/>
                    <a:pt x="71727" y="297684"/>
                  </a:cubicBezTo>
                  <a:cubicBezTo>
                    <a:pt x="84145" y="321094"/>
                    <a:pt x="102725" y="332799"/>
                    <a:pt x="127466" y="332799"/>
                  </a:cubicBezTo>
                  <a:cubicBezTo>
                    <a:pt x="177044" y="332799"/>
                    <a:pt x="201833" y="284984"/>
                    <a:pt x="201833" y="189353"/>
                  </a:cubicBezTo>
                  <a:cubicBezTo>
                    <a:pt x="201833" y="140518"/>
                    <a:pt x="195626" y="104403"/>
                    <a:pt x="183213" y="81007"/>
                  </a:cubicBezTo>
                  <a:cubicBezTo>
                    <a:pt x="170799" y="57611"/>
                    <a:pt x="152217" y="45913"/>
                    <a:pt x="127466" y="45913"/>
                  </a:cubicBezTo>
                  <a:close/>
                  <a:moveTo>
                    <a:pt x="423184" y="0"/>
                  </a:moveTo>
                  <a:cubicBezTo>
                    <a:pt x="445801" y="0"/>
                    <a:pt x="466007" y="4762"/>
                    <a:pt x="483803" y="14284"/>
                  </a:cubicBezTo>
                  <a:cubicBezTo>
                    <a:pt x="501598" y="23807"/>
                    <a:pt x="515468" y="37116"/>
                    <a:pt x="525415" y="54211"/>
                  </a:cubicBezTo>
                  <a:cubicBezTo>
                    <a:pt x="535361" y="71306"/>
                    <a:pt x="540335" y="90488"/>
                    <a:pt x="540335" y="111757"/>
                  </a:cubicBezTo>
                  <a:cubicBezTo>
                    <a:pt x="540335" y="131645"/>
                    <a:pt x="535686" y="149957"/>
                    <a:pt x="526390" y="166693"/>
                  </a:cubicBezTo>
                  <a:cubicBezTo>
                    <a:pt x="517094" y="183428"/>
                    <a:pt x="502925" y="201771"/>
                    <a:pt x="483885" y="221721"/>
                  </a:cubicBezTo>
                  <a:lnTo>
                    <a:pt x="376628" y="326970"/>
                  </a:lnTo>
                  <a:lnTo>
                    <a:pt x="542128" y="326970"/>
                  </a:lnTo>
                  <a:lnTo>
                    <a:pt x="542128" y="373326"/>
                  </a:lnTo>
                  <a:lnTo>
                    <a:pt x="304691" y="373326"/>
                  </a:lnTo>
                  <a:lnTo>
                    <a:pt x="304691" y="337200"/>
                  </a:lnTo>
                  <a:lnTo>
                    <a:pt x="448666" y="192253"/>
                  </a:lnTo>
                  <a:cubicBezTo>
                    <a:pt x="462253" y="175965"/>
                    <a:pt x="472078" y="161831"/>
                    <a:pt x="478141" y="149851"/>
                  </a:cubicBezTo>
                  <a:cubicBezTo>
                    <a:pt x="484204" y="137871"/>
                    <a:pt x="487235" y="125323"/>
                    <a:pt x="487235" y="112207"/>
                  </a:cubicBezTo>
                  <a:cubicBezTo>
                    <a:pt x="487235" y="91943"/>
                    <a:pt x="481391" y="75828"/>
                    <a:pt x="469704" y="63862"/>
                  </a:cubicBezTo>
                  <a:cubicBezTo>
                    <a:pt x="458017" y="51896"/>
                    <a:pt x="442063" y="45913"/>
                    <a:pt x="421841" y="45913"/>
                  </a:cubicBezTo>
                  <a:cubicBezTo>
                    <a:pt x="403686" y="45913"/>
                    <a:pt x="388588" y="50323"/>
                    <a:pt x="376546" y="59144"/>
                  </a:cubicBezTo>
                  <a:cubicBezTo>
                    <a:pt x="364504" y="67964"/>
                    <a:pt x="355530" y="81644"/>
                    <a:pt x="349625" y="100184"/>
                  </a:cubicBezTo>
                  <a:lnTo>
                    <a:pt x="309177" y="78032"/>
                  </a:lnTo>
                  <a:cubicBezTo>
                    <a:pt x="317073" y="51895"/>
                    <a:pt x="330924" y="32356"/>
                    <a:pt x="350729" y="19414"/>
                  </a:cubicBezTo>
                  <a:cubicBezTo>
                    <a:pt x="370534" y="6471"/>
                    <a:pt x="394685" y="0"/>
                    <a:pt x="423184" y="0"/>
                  </a:cubicBezTo>
                  <a:close/>
                  <a:moveTo>
                    <a:pt x="127466" y="0"/>
                  </a:moveTo>
                  <a:cubicBezTo>
                    <a:pt x="169238" y="0"/>
                    <a:pt x="200924" y="16432"/>
                    <a:pt x="222525" y="49296"/>
                  </a:cubicBezTo>
                  <a:cubicBezTo>
                    <a:pt x="244125" y="82160"/>
                    <a:pt x="254925" y="128845"/>
                    <a:pt x="254925" y="189353"/>
                  </a:cubicBezTo>
                  <a:cubicBezTo>
                    <a:pt x="254925" y="249774"/>
                    <a:pt x="244111" y="296440"/>
                    <a:pt x="222482" y="329349"/>
                  </a:cubicBezTo>
                  <a:cubicBezTo>
                    <a:pt x="200853" y="362258"/>
                    <a:pt x="169181" y="378712"/>
                    <a:pt x="127466" y="378712"/>
                  </a:cubicBezTo>
                  <a:cubicBezTo>
                    <a:pt x="85699" y="378712"/>
                    <a:pt x="54013" y="362275"/>
                    <a:pt x="32408" y="329402"/>
                  </a:cubicBezTo>
                  <a:cubicBezTo>
                    <a:pt x="10803" y="296529"/>
                    <a:pt x="0" y="249846"/>
                    <a:pt x="0" y="189353"/>
                  </a:cubicBezTo>
                  <a:cubicBezTo>
                    <a:pt x="0" y="128774"/>
                    <a:pt x="10789" y="82070"/>
                    <a:pt x="32365" y="49242"/>
                  </a:cubicBezTo>
                  <a:cubicBezTo>
                    <a:pt x="53942" y="16414"/>
                    <a:pt x="85642" y="0"/>
                    <a:pt x="127466" y="0"/>
                  </a:cubicBezTo>
                  <a:close/>
                </a:path>
              </a:pathLst>
            </a:custGeom>
            <a:solidFill>
              <a:schemeClr val="accent1"/>
            </a:solidFill>
            <a:ln>
              <a:noFill/>
            </a:ln>
            <a:effectLst>
              <a:outerShdw blurRad="152400" dist="38100" dir="5400000" algn="t" rotWithShape="0">
                <a:schemeClr val="accent2">
                  <a:alpha val="2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120000"/>
                </a:lnSpc>
              </a:pPr>
              <a:endParaRPr lang="en-US" altLang="zh-CN" sz="3600" b="1" dirty="0">
                <a:solidFill>
                  <a:schemeClr val="accent1"/>
                </a:solidFill>
                <a:effectLst>
                  <a:outerShdw blurRad="152400" dist="38100" dir="5400000" algn="t" rotWithShape="0">
                    <a:prstClr val="black">
                      <a:alpha val="20000"/>
                    </a:prstClr>
                  </a:outerShdw>
                </a:effectLst>
                <a:cs typeface="+mn-ea"/>
                <a:sym typeface="+mn-lt"/>
              </a:endParaRPr>
            </a:p>
          </p:txBody>
        </p:sp>
      </p:grpSp>
      <p:grpSp>
        <p:nvGrpSpPr>
          <p:cNvPr id="73" name="组合 72"/>
          <p:cNvGrpSpPr/>
          <p:nvPr/>
        </p:nvGrpSpPr>
        <p:grpSpPr>
          <a:xfrm>
            <a:off x="8705850" y="1720850"/>
            <a:ext cx="1684655" cy="1980565"/>
            <a:chOff x="10255" y="5468"/>
            <a:chExt cx="2653" cy="3119"/>
          </a:xfrm>
        </p:grpSpPr>
        <p:sp>
          <p:nvSpPr>
            <p:cNvPr id="79" name="textcount"/>
            <p:cNvSpPr txBox="1"/>
            <p:nvPr>
              <p:custDataLst>
                <p:tags r:id="rId5"/>
              </p:custDataLst>
            </p:nvPr>
          </p:nvSpPr>
          <p:spPr>
            <a:xfrm>
              <a:off x="10255" y="6505"/>
              <a:ext cx="2653" cy="2082"/>
            </a:xfrm>
            <a:prstGeom prst="rect">
              <a:avLst/>
            </a:prstGeom>
            <a:noFill/>
          </p:spPr>
          <p:txBody>
            <a:bodyPr vert="horz" wrap="square" rtlCol="0">
              <a:spAutoFit/>
            </a:bodyPr>
            <a:lstStyle/>
            <a:p>
              <a:pPr algn="ctr"/>
              <a:r>
                <a:rPr lang="zh-CN" altLang="en-US" sz="1600" b="1" dirty="0">
                  <a:solidFill>
                    <a:schemeClr val="dk1">
                      <a:lumMod val="75000"/>
                      <a:lumOff val="25000"/>
                    </a:schemeClr>
                  </a:solidFill>
                  <a:cs typeface="+mn-ea"/>
                  <a:sym typeface="+mn-lt"/>
                </a:rPr>
                <a:t>择优安排从事技术管理岗位，通过处理施工中的问题逐步提高技术</a:t>
              </a:r>
              <a:r>
                <a:rPr lang="zh-CN" altLang="en-US" sz="1600" b="1" dirty="0">
                  <a:solidFill>
                    <a:schemeClr val="dk1">
                      <a:lumMod val="75000"/>
                      <a:lumOff val="25000"/>
                    </a:schemeClr>
                  </a:solidFill>
                  <a:cs typeface="+mn-ea"/>
                  <a:sym typeface="+mn-lt"/>
                </a:rPr>
                <a:t>水平</a:t>
              </a:r>
              <a:endParaRPr lang="zh-CN" altLang="en-US" sz="1600" b="1" dirty="0">
                <a:solidFill>
                  <a:schemeClr val="dk1">
                    <a:lumMod val="75000"/>
                    <a:lumOff val="25000"/>
                  </a:schemeClr>
                </a:solidFill>
                <a:cs typeface="+mn-ea"/>
                <a:sym typeface="+mn-lt"/>
              </a:endParaRPr>
            </a:p>
          </p:txBody>
        </p:sp>
        <p:sp>
          <p:nvSpPr>
            <p:cNvPr id="83" name="文本框 82"/>
            <p:cNvSpPr txBox="1"/>
            <p:nvPr>
              <p:custDataLst>
                <p:tags r:id="rId6"/>
              </p:custDataLst>
            </p:nvPr>
          </p:nvSpPr>
          <p:spPr>
            <a:xfrm>
              <a:off x="11153" y="5468"/>
              <a:ext cx="855" cy="596"/>
            </a:xfrm>
            <a:custGeom>
              <a:avLst/>
              <a:gdLst/>
              <a:ahLst/>
              <a:cxnLst/>
              <a:rect l="l" t="t" r="r" b="b"/>
              <a:pathLst>
                <a:path w="543028" h="378712">
                  <a:moveTo>
                    <a:pt x="127466" y="45913"/>
                  </a:moveTo>
                  <a:cubicBezTo>
                    <a:pt x="102663" y="45913"/>
                    <a:pt x="84068" y="57589"/>
                    <a:pt x="71681" y="80939"/>
                  </a:cubicBezTo>
                  <a:cubicBezTo>
                    <a:pt x="59293" y="104290"/>
                    <a:pt x="53100" y="140428"/>
                    <a:pt x="53100" y="189353"/>
                  </a:cubicBezTo>
                  <a:cubicBezTo>
                    <a:pt x="53100" y="238164"/>
                    <a:pt x="59309" y="274274"/>
                    <a:pt x="71727" y="297684"/>
                  </a:cubicBezTo>
                  <a:cubicBezTo>
                    <a:pt x="84145" y="321094"/>
                    <a:pt x="102725" y="332799"/>
                    <a:pt x="127466" y="332799"/>
                  </a:cubicBezTo>
                  <a:cubicBezTo>
                    <a:pt x="177044" y="332799"/>
                    <a:pt x="201833" y="284984"/>
                    <a:pt x="201833" y="189353"/>
                  </a:cubicBezTo>
                  <a:cubicBezTo>
                    <a:pt x="201833" y="140518"/>
                    <a:pt x="195626" y="104403"/>
                    <a:pt x="183213" y="81007"/>
                  </a:cubicBezTo>
                  <a:cubicBezTo>
                    <a:pt x="170799" y="57611"/>
                    <a:pt x="152217" y="45913"/>
                    <a:pt x="127466" y="45913"/>
                  </a:cubicBezTo>
                  <a:close/>
                  <a:moveTo>
                    <a:pt x="324872" y="5380"/>
                  </a:moveTo>
                  <a:lnTo>
                    <a:pt x="525533" y="5380"/>
                  </a:lnTo>
                  <a:lnTo>
                    <a:pt x="525533" y="41356"/>
                  </a:lnTo>
                  <a:lnTo>
                    <a:pt x="425963" y="144411"/>
                  </a:lnTo>
                  <a:cubicBezTo>
                    <a:pt x="423691" y="144416"/>
                    <a:pt x="423963" y="144419"/>
                    <a:pt x="426777" y="144419"/>
                  </a:cubicBezTo>
                  <a:cubicBezTo>
                    <a:pt x="449090" y="144419"/>
                    <a:pt x="469072" y="149341"/>
                    <a:pt x="486724" y="159185"/>
                  </a:cubicBezTo>
                  <a:cubicBezTo>
                    <a:pt x="504376" y="169029"/>
                    <a:pt x="518173" y="182804"/>
                    <a:pt x="528115" y="200511"/>
                  </a:cubicBezTo>
                  <a:cubicBezTo>
                    <a:pt x="538057" y="218218"/>
                    <a:pt x="543028" y="238418"/>
                    <a:pt x="543028" y="261112"/>
                  </a:cubicBezTo>
                  <a:cubicBezTo>
                    <a:pt x="543028" y="283772"/>
                    <a:pt x="537883" y="303987"/>
                    <a:pt x="527594" y="321759"/>
                  </a:cubicBezTo>
                  <a:cubicBezTo>
                    <a:pt x="517304" y="339530"/>
                    <a:pt x="502993" y="353465"/>
                    <a:pt x="484660" y="363564"/>
                  </a:cubicBezTo>
                  <a:cubicBezTo>
                    <a:pt x="466326" y="373663"/>
                    <a:pt x="445537" y="378712"/>
                    <a:pt x="422291" y="378712"/>
                  </a:cubicBezTo>
                  <a:cubicBezTo>
                    <a:pt x="395059" y="378712"/>
                    <a:pt x="371296" y="372234"/>
                    <a:pt x="351000" y="359277"/>
                  </a:cubicBezTo>
                  <a:cubicBezTo>
                    <a:pt x="330705" y="346321"/>
                    <a:pt x="316914" y="327368"/>
                    <a:pt x="309627" y="302417"/>
                  </a:cubicBezTo>
                  <a:lnTo>
                    <a:pt x="350004" y="280314"/>
                  </a:lnTo>
                  <a:cubicBezTo>
                    <a:pt x="355938" y="297573"/>
                    <a:pt x="365095" y="310636"/>
                    <a:pt x="377475" y="319501"/>
                  </a:cubicBezTo>
                  <a:cubicBezTo>
                    <a:pt x="389855" y="328366"/>
                    <a:pt x="404794" y="332799"/>
                    <a:pt x="422291" y="332799"/>
                  </a:cubicBezTo>
                  <a:cubicBezTo>
                    <a:pt x="442698" y="332799"/>
                    <a:pt x="459223" y="326198"/>
                    <a:pt x="471865" y="312997"/>
                  </a:cubicBezTo>
                  <a:cubicBezTo>
                    <a:pt x="484507" y="299795"/>
                    <a:pt x="490828" y="282500"/>
                    <a:pt x="490828" y="261112"/>
                  </a:cubicBezTo>
                  <a:cubicBezTo>
                    <a:pt x="490828" y="238785"/>
                    <a:pt x="484618" y="221482"/>
                    <a:pt x="472197" y="209202"/>
                  </a:cubicBezTo>
                  <a:cubicBezTo>
                    <a:pt x="459777" y="196921"/>
                    <a:pt x="442544" y="190781"/>
                    <a:pt x="420498" y="190781"/>
                  </a:cubicBezTo>
                  <a:cubicBezTo>
                    <a:pt x="398643" y="190781"/>
                    <a:pt x="381698" y="197808"/>
                    <a:pt x="369663" y="211863"/>
                  </a:cubicBezTo>
                  <a:lnTo>
                    <a:pt x="339674" y="180566"/>
                  </a:lnTo>
                  <a:lnTo>
                    <a:pt x="461225" y="51743"/>
                  </a:lnTo>
                  <a:lnTo>
                    <a:pt x="324872" y="51743"/>
                  </a:lnTo>
                  <a:close/>
                  <a:moveTo>
                    <a:pt x="127466" y="0"/>
                  </a:moveTo>
                  <a:cubicBezTo>
                    <a:pt x="169238" y="0"/>
                    <a:pt x="200924" y="16432"/>
                    <a:pt x="222525" y="49296"/>
                  </a:cubicBezTo>
                  <a:cubicBezTo>
                    <a:pt x="244125" y="82160"/>
                    <a:pt x="254925" y="128845"/>
                    <a:pt x="254925" y="189353"/>
                  </a:cubicBezTo>
                  <a:cubicBezTo>
                    <a:pt x="254925" y="249774"/>
                    <a:pt x="244111" y="296440"/>
                    <a:pt x="222482" y="329349"/>
                  </a:cubicBezTo>
                  <a:cubicBezTo>
                    <a:pt x="200853" y="362258"/>
                    <a:pt x="169181" y="378712"/>
                    <a:pt x="127466" y="378712"/>
                  </a:cubicBezTo>
                  <a:cubicBezTo>
                    <a:pt x="85699" y="378712"/>
                    <a:pt x="54013" y="362275"/>
                    <a:pt x="32408" y="329402"/>
                  </a:cubicBezTo>
                  <a:cubicBezTo>
                    <a:pt x="10803" y="296529"/>
                    <a:pt x="0" y="249846"/>
                    <a:pt x="0" y="189353"/>
                  </a:cubicBezTo>
                  <a:cubicBezTo>
                    <a:pt x="0" y="128774"/>
                    <a:pt x="10789" y="82070"/>
                    <a:pt x="32365" y="49242"/>
                  </a:cubicBezTo>
                  <a:cubicBezTo>
                    <a:pt x="53942" y="16414"/>
                    <a:pt x="85642" y="0"/>
                    <a:pt x="127466" y="0"/>
                  </a:cubicBezTo>
                  <a:close/>
                </a:path>
              </a:pathLst>
            </a:custGeom>
            <a:solidFill>
              <a:schemeClr val="accent1"/>
            </a:solidFill>
            <a:ln>
              <a:noFill/>
            </a:ln>
            <a:effectLst>
              <a:outerShdw blurRad="152400" dist="38100" dir="5400000" algn="t" rotWithShape="0">
                <a:schemeClr val="accent2">
                  <a:alpha val="2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120000"/>
                </a:lnSpc>
              </a:pPr>
              <a:endParaRPr lang="en-US" altLang="zh-CN" sz="3600" b="1" dirty="0">
                <a:solidFill>
                  <a:schemeClr val="accent1"/>
                </a:solidFill>
                <a:effectLst>
                  <a:outerShdw blurRad="152400" dist="38100" dir="5400000" algn="t" rotWithShape="0">
                    <a:prstClr val="black">
                      <a:alpha val="20000"/>
                    </a:prstClr>
                  </a:outerShdw>
                </a:effectLst>
                <a:cs typeface="+mn-ea"/>
                <a:sym typeface="+mn-lt"/>
              </a:endParaRPr>
            </a:p>
          </p:txBody>
        </p:sp>
      </p:grpSp>
      <p:grpSp>
        <p:nvGrpSpPr>
          <p:cNvPr id="85" name="组合 84"/>
          <p:cNvGrpSpPr/>
          <p:nvPr/>
        </p:nvGrpSpPr>
        <p:grpSpPr>
          <a:xfrm>
            <a:off x="7982585" y="4178935"/>
            <a:ext cx="1684655" cy="1734820"/>
            <a:chOff x="14276" y="5468"/>
            <a:chExt cx="2653" cy="2732"/>
          </a:xfrm>
        </p:grpSpPr>
        <p:sp>
          <p:nvSpPr>
            <p:cNvPr id="91" name="textcount"/>
            <p:cNvSpPr txBox="1"/>
            <p:nvPr>
              <p:custDataLst>
                <p:tags r:id="rId7"/>
              </p:custDataLst>
            </p:nvPr>
          </p:nvSpPr>
          <p:spPr>
            <a:xfrm>
              <a:off x="14276" y="6505"/>
              <a:ext cx="2653" cy="1695"/>
            </a:xfrm>
            <a:prstGeom prst="rect">
              <a:avLst/>
            </a:prstGeom>
            <a:noFill/>
          </p:spPr>
          <p:txBody>
            <a:bodyPr vert="horz" wrap="square" rtlCol="0">
              <a:spAutoFit/>
            </a:bodyPr>
            <a:lstStyle/>
            <a:p>
              <a:pPr algn="ctr"/>
              <a:r>
                <a:rPr lang="zh-CN" altLang="en-US" sz="1600" b="1" dirty="0">
                  <a:solidFill>
                    <a:schemeClr val="dk1">
                      <a:lumMod val="75000"/>
                      <a:lumOff val="25000"/>
                    </a:schemeClr>
                  </a:solidFill>
                  <a:cs typeface="+mn-ea"/>
                  <a:sym typeface="+mn-lt"/>
                </a:rPr>
                <a:t>推荐进行职业资格考试、职称评审等，提高职业</a:t>
              </a:r>
              <a:r>
                <a:rPr lang="zh-CN" altLang="en-US" sz="1600" b="1" dirty="0">
                  <a:solidFill>
                    <a:schemeClr val="dk1">
                      <a:lumMod val="75000"/>
                      <a:lumOff val="25000"/>
                    </a:schemeClr>
                  </a:solidFill>
                  <a:cs typeface="+mn-ea"/>
                  <a:sym typeface="+mn-lt"/>
                </a:rPr>
                <a:t>含金量</a:t>
              </a:r>
              <a:endParaRPr lang="zh-CN" altLang="en-US" sz="1600" b="1" dirty="0">
                <a:solidFill>
                  <a:schemeClr val="dk1">
                    <a:lumMod val="75000"/>
                    <a:lumOff val="25000"/>
                  </a:schemeClr>
                </a:solidFill>
                <a:cs typeface="+mn-ea"/>
                <a:sym typeface="+mn-lt"/>
              </a:endParaRPr>
            </a:p>
          </p:txBody>
        </p:sp>
        <p:sp>
          <p:nvSpPr>
            <p:cNvPr id="95" name="文本框 94"/>
            <p:cNvSpPr txBox="1"/>
            <p:nvPr>
              <p:custDataLst>
                <p:tags r:id="rId8"/>
              </p:custDataLst>
            </p:nvPr>
          </p:nvSpPr>
          <p:spPr>
            <a:xfrm>
              <a:off x="15170" y="5468"/>
              <a:ext cx="865" cy="596"/>
            </a:xfrm>
            <a:custGeom>
              <a:avLst/>
              <a:gdLst/>
              <a:ahLst/>
              <a:cxnLst/>
              <a:rect l="l" t="t" r="r" b="b"/>
              <a:pathLst>
                <a:path w="549307" h="378712">
                  <a:moveTo>
                    <a:pt x="450909" y="90319"/>
                  </a:moveTo>
                  <a:lnTo>
                    <a:pt x="352854" y="243095"/>
                  </a:lnTo>
                  <a:lnTo>
                    <a:pt x="450909" y="243095"/>
                  </a:lnTo>
                  <a:close/>
                  <a:moveTo>
                    <a:pt x="127466" y="45913"/>
                  </a:moveTo>
                  <a:cubicBezTo>
                    <a:pt x="102663" y="45913"/>
                    <a:pt x="84068" y="57589"/>
                    <a:pt x="71681" y="80939"/>
                  </a:cubicBezTo>
                  <a:cubicBezTo>
                    <a:pt x="59293" y="104290"/>
                    <a:pt x="53100" y="140428"/>
                    <a:pt x="53100" y="189353"/>
                  </a:cubicBezTo>
                  <a:cubicBezTo>
                    <a:pt x="53100" y="238164"/>
                    <a:pt x="59309" y="274274"/>
                    <a:pt x="71727" y="297684"/>
                  </a:cubicBezTo>
                  <a:cubicBezTo>
                    <a:pt x="84145" y="321094"/>
                    <a:pt x="102725" y="332799"/>
                    <a:pt x="127466" y="332799"/>
                  </a:cubicBezTo>
                  <a:cubicBezTo>
                    <a:pt x="177044" y="332799"/>
                    <a:pt x="201833" y="284984"/>
                    <a:pt x="201833" y="189353"/>
                  </a:cubicBezTo>
                  <a:cubicBezTo>
                    <a:pt x="201833" y="140518"/>
                    <a:pt x="195626" y="104403"/>
                    <a:pt x="183212" y="81007"/>
                  </a:cubicBezTo>
                  <a:cubicBezTo>
                    <a:pt x="170799" y="57611"/>
                    <a:pt x="152217" y="45913"/>
                    <a:pt x="127466" y="45913"/>
                  </a:cubicBezTo>
                  <a:close/>
                  <a:moveTo>
                    <a:pt x="460939" y="5380"/>
                  </a:moveTo>
                  <a:lnTo>
                    <a:pt x="502658" y="5380"/>
                  </a:lnTo>
                  <a:lnTo>
                    <a:pt x="502658" y="243095"/>
                  </a:lnTo>
                  <a:lnTo>
                    <a:pt x="549307" y="243095"/>
                  </a:lnTo>
                  <a:lnTo>
                    <a:pt x="549307" y="289458"/>
                  </a:lnTo>
                  <a:lnTo>
                    <a:pt x="502658" y="289458"/>
                  </a:lnTo>
                  <a:lnTo>
                    <a:pt x="502658" y="373326"/>
                  </a:lnTo>
                  <a:lnTo>
                    <a:pt x="450909" y="373326"/>
                  </a:lnTo>
                  <a:lnTo>
                    <a:pt x="450909" y="289458"/>
                  </a:lnTo>
                  <a:lnTo>
                    <a:pt x="295718" y="289458"/>
                  </a:lnTo>
                  <a:lnTo>
                    <a:pt x="295718" y="253654"/>
                  </a:lnTo>
                  <a:close/>
                  <a:moveTo>
                    <a:pt x="127466" y="0"/>
                  </a:moveTo>
                  <a:cubicBezTo>
                    <a:pt x="169238" y="0"/>
                    <a:pt x="200924" y="16432"/>
                    <a:pt x="222524" y="49296"/>
                  </a:cubicBezTo>
                  <a:cubicBezTo>
                    <a:pt x="244125" y="82160"/>
                    <a:pt x="254925" y="128845"/>
                    <a:pt x="254925" y="189353"/>
                  </a:cubicBezTo>
                  <a:cubicBezTo>
                    <a:pt x="254925" y="249774"/>
                    <a:pt x="244110" y="296440"/>
                    <a:pt x="222482" y="329349"/>
                  </a:cubicBezTo>
                  <a:cubicBezTo>
                    <a:pt x="200853" y="362258"/>
                    <a:pt x="169181" y="378712"/>
                    <a:pt x="127466" y="378712"/>
                  </a:cubicBezTo>
                  <a:cubicBezTo>
                    <a:pt x="85699" y="378712"/>
                    <a:pt x="54013" y="362275"/>
                    <a:pt x="32408" y="329402"/>
                  </a:cubicBezTo>
                  <a:cubicBezTo>
                    <a:pt x="10803" y="296529"/>
                    <a:pt x="0" y="249846"/>
                    <a:pt x="0" y="189353"/>
                  </a:cubicBezTo>
                  <a:cubicBezTo>
                    <a:pt x="0" y="128774"/>
                    <a:pt x="10788" y="82070"/>
                    <a:pt x="32365" y="49242"/>
                  </a:cubicBezTo>
                  <a:cubicBezTo>
                    <a:pt x="53941" y="16414"/>
                    <a:pt x="85642" y="0"/>
                    <a:pt x="127466" y="0"/>
                  </a:cubicBezTo>
                  <a:close/>
                </a:path>
              </a:pathLst>
            </a:custGeom>
            <a:solidFill>
              <a:schemeClr val="accent1"/>
            </a:solidFill>
            <a:ln>
              <a:noFill/>
            </a:ln>
            <a:effectLst>
              <a:outerShdw blurRad="152400" dist="38100" dir="5400000" algn="t" rotWithShape="0">
                <a:schemeClr val="accent2">
                  <a:alpha val="20000"/>
                </a:scheme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lnSpc>
                  <a:spcPct val="120000"/>
                </a:lnSpc>
              </a:pPr>
              <a:endParaRPr lang="en-US" altLang="zh-CN" sz="3600" b="1" dirty="0">
                <a:solidFill>
                  <a:schemeClr val="accent1"/>
                </a:solidFill>
                <a:effectLst>
                  <a:outerShdw blurRad="152400" dist="38100" dir="5400000" algn="t" rotWithShape="0">
                    <a:prstClr val="black">
                      <a:alpha val="20000"/>
                    </a:prstClr>
                  </a:outerShdw>
                </a:effectLst>
                <a:cs typeface="+mn-ea"/>
                <a:sym typeface="+mn-lt"/>
              </a:endParaRPr>
            </a:p>
          </p:txBody>
        </p:sp>
      </p:grpSp>
      <p:pic>
        <p:nvPicPr>
          <p:cNvPr id="70658" name="Picture 3" descr="名片标"/>
          <p:cNvPicPr>
            <a:picLocks noChangeAspect="1" noChangeArrowheads="1"/>
          </p:cNvPicPr>
          <p:nvPr/>
        </p:nvPicPr>
        <p:blipFill>
          <a:blip r:embed="rId9"/>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3"/>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1000" fill="hold"/>
                                        <p:tgtEl>
                                          <p:spTgt spid="37"/>
                                        </p:tgtEl>
                                        <p:attrNameLst>
                                          <p:attrName>ppt_w</p:attrName>
                                        </p:attrNameLst>
                                      </p:cBhvr>
                                      <p:tavLst>
                                        <p:tav tm="0">
                                          <p:val>
                                            <p:strVal val="#ppt_w+.3"/>
                                          </p:val>
                                        </p:tav>
                                        <p:tav tm="100000">
                                          <p:val>
                                            <p:strVal val="#ppt_w"/>
                                          </p:val>
                                        </p:tav>
                                      </p:tavLst>
                                    </p:anim>
                                    <p:anim calcmode="lin" valueType="num">
                                      <p:cBhvr>
                                        <p:cTn id="13" dur="1000" fill="hold"/>
                                        <p:tgtEl>
                                          <p:spTgt spid="37"/>
                                        </p:tgtEl>
                                        <p:attrNameLst>
                                          <p:attrName>ppt_h</p:attrName>
                                        </p:attrNameLst>
                                      </p:cBhvr>
                                      <p:tavLst>
                                        <p:tav tm="0">
                                          <p:val>
                                            <p:strVal val="#ppt_h"/>
                                          </p:val>
                                        </p:tav>
                                        <p:tav tm="100000">
                                          <p:val>
                                            <p:strVal val="#ppt_h"/>
                                          </p:val>
                                        </p:tav>
                                      </p:tavLst>
                                    </p:anim>
                                    <p:animEffect transition="in" filter="fade">
                                      <p:cBhvr>
                                        <p:cTn id="14" dur="1000"/>
                                        <p:tgtEl>
                                          <p:spTgt spid="37"/>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1000" fill="hold"/>
                                        <p:tgtEl>
                                          <p:spTgt spid="40"/>
                                        </p:tgtEl>
                                        <p:attrNameLst>
                                          <p:attrName>ppt_w</p:attrName>
                                        </p:attrNameLst>
                                      </p:cBhvr>
                                      <p:tavLst>
                                        <p:tav tm="0">
                                          <p:val>
                                            <p:strVal val="#ppt_w+.3"/>
                                          </p:val>
                                        </p:tav>
                                        <p:tav tm="100000">
                                          <p:val>
                                            <p:strVal val="#ppt_w"/>
                                          </p:val>
                                        </p:tav>
                                      </p:tavLst>
                                    </p:anim>
                                    <p:anim calcmode="lin" valueType="num">
                                      <p:cBhvr>
                                        <p:cTn id="18" dur="1000" fill="hold"/>
                                        <p:tgtEl>
                                          <p:spTgt spid="40"/>
                                        </p:tgtEl>
                                        <p:attrNameLst>
                                          <p:attrName>ppt_h</p:attrName>
                                        </p:attrNameLst>
                                      </p:cBhvr>
                                      <p:tavLst>
                                        <p:tav tm="0">
                                          <p:val>
                                            <p:strVal val="#ppt_h"/>
                                          </p:val>
                                        </p:tav>
                                        <p:tav tm="100000">
                                          <p:val>
                                            <p:strVal val="#ppt_h"/>
                                          </p:val>
                                        </p:tav>
                                      </p:tavLst>
                                    </p:anim>
                                    <p:animEffect transition="in" filter="fade">
                                      <p:cBhvr>
                                        <p:cTn id="19" dur="1000"/>
                                        <p:tgtEl>
                                          <p:spTgt spid="40"/>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51"/>
                                        </p:tgtEl>
                                        <p:attrNameLst>
                                          <p:attrName>style.visibility</p:attrName>
                                        </p:attrNameLst>
                                      </p:cBhvr>
                                      <p:to>
                                        <p:strVal val="visible"/>
                                      </p:to>
                                    </p:set>
                                    <p:anim calcmode="lin" valueType="num">
                                      <p:cBhvr>
                                        <p:cTn id="22" dur="1000" fill="hold"/>
                                        <p:tgtEl>
                                          <p:spTgt spid="51"/>
                                        </p:tgtEl>
                                        <p:attrNameLst>
                                          <p:attrName>ppt_w</p:attrName>
                                        </p:attrNameLst>
                                      </p:cBhvr>
                                      <p:tavLst>
                                        <p:tav tm="0">
                                          <p:val>
                                            <p:strVal val="#ppt_w+.3"/>
                                          </p:val>
                                        </p:tav>
                                        <p:tav tm="100000">
                                          <p:val>
                                            <p:strVal val="#ppt_w"/>
                                          </p:val>
                                        </p:tav>
                                      </p:tavLst>
                                    </p:anim>
                                    <p:anim calcmode="lin" valueType="num">
                                      <p:cBhvr>
                                        <p:cTn id="23" dur="1000" fill="hold"/>
                                        <p:tgtEl>
                                          <p:spTgt spid="51"/>
                                        </p:tgtEl>
                                        <p:attrNameLst>
                                          <p:attrName>ppt_h</p:attrName>
                                        </p:attrNameLst>
                                      </p:cBhvr>
                                      <p:tavLst>
                                        <p:tav tm="0">
                                          <p:val>
                                            <p:strVal val="#ppt_h"/>
                                          </p:val>
                                        </p:tav>
                                        <p:tav tm="100000">
                                          <p:val>
                                            <p:strVal val="#ppt_h"/>
                                          </p:val>
                                        </p:tav>
                                      </p:tavLst>
                                    </p:anim>
                                    <p:animEffect transition="in" filter="fade">
                                      <p:cBhvr>
                                        <p:cTn id="24" dur="1000"/>
                                        <p:tgtEl>
                                          <p:spTgt spid="51"/>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 calcmode="lin" valueType="num">
                                      <p:cBhvr>
                                        <p:cTn id="27" dur="1000" fill="hold"/>
                                        <p:tgtEl>
                                          <p:spTgt spid="57"/>
                                        </p:tgtEl>
                                        <p:attrNameLst>
                                          <p:attrName>ppt_w</p:attrName>
                                        </p:attrNameLst>
                                      </p:cBhvr>
                                      <p:tavLst>
                                        <p:tav tm="0">
                                          <p:val>
                                            <p:strVal val="#ppt_w+.3"/>
                                          </p:val>
                                        </p:tav>
                                        <p:tav tm="100000">
                                          <p:val>
                                            <p:strVal val="#ppt_w"/>
                                          </p:val>
                                        </p:tav>
                                      </p:tavLst>
                                    </p:anim>
                                    <p:anim calcmode="lin" valueType="num">
                                      <p:cBhvr>
                                        <p:cTn id="28" dur="1000" fill="hold"/>
                                        <p:tgtEl>
                                          <p:spTgt spid="57"/>
                                        </p:tgtEl>
                                        <p:attrNameLst>
                                          <p:attrName>ppt_h</p:attrName>
                                        </p:attrNameLst>
                                      </p:cBhvr>
                                      <p:tavLst>
                                        <p:tav tm="0">
                                          <p:val>
                                            <p:strVal val="#ppt_h"/>
                                          </p:val>
                                        </p:tav>
                                        <p:tav tm="100000">
                                          <p:val>
                                            <p:strVal val="#ppt_h"/>
                                          </p:val>
                                        </p:tav>
                                      </p:tavLst>
                                    </p:anim>
                                    <p:animEffect transition="in" filter="fade">
                                      <p:cBhvr>
                                        <p:cTn id="29" dur="1000"/>
                                        <p:tgtEl>
                                          <p:spTgt spid="57"/>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strVal val="#ppt_w+.3"/>
                                          </p:val>
                                        </p:tav>
                                        <p:tav tm="100000">
                                          <p:val>
                                            <p:strVal val="#ppt_w"/>
                                          </p:val>
                                        </p:tav>
                                      </p:tavLst>
                                    </p:anim>
                                    <p:anim calcmode="lin" valueType="num">
                                      <p:cBhvr>
                                        <p:cTn id="33" dur="1000" fill="hold"/>
                                        <p:tgtEl>
                                          <p:spTgt spid="6"/>
                                        </p:tgtEl>
                                        <p:attrNameLst>
                                          <p:attrName>ppt_h</p:attrName>
                                        </p:attrNameLst>
                                      </p:cBhvr>
                                      <p:tavLst>
                                        <p:tav tm="0">
                                          <p:val>
                                            <p:strVal val="#ppt_h"/>
                                          </p:val>
                                        </p:tav>
                                        <p:tav tm="100000">
                                          <p:val>
                                            <p:strVal val="#ppt_h"/>
                                          </p:val>
                                        </p:tav>
                                      </p:tavLst>
                                    </p:anim>
                                    <p:animEffect transition="in" filter="fade">
                                      <p:cBhvr>
                                        <p:cTn id="34" dur="1000"/>
                                        <p:tgtEl>
                                          <p:spTgt spid="6"/>
                                        </p:tgtEl>
                                      </p:cBhvr>
                                    </p:animEffect>
                                  </p:childTnLst>
                                </p:cTn>
                              </p:par>
                              <p:par>
                                <p:cTn id="35" presetID="50" presetClass="entr" presetSubtype="0" decel="10000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strVal val="#ppt_w+.3"/>
                                          </p:val>
                                        </p:tav>
                                        <p:tav tm="100000">
                                          <p:val>
                                            <p:strVal val="#ppt_w"/>
                                          </p:val>
                                        </p:tav>
                                      </p:tavLst>
                                    </p:anim>
                                    <p:anim calcmode="lin" valueType="num">
                                      <p:cBhvr>
                                        <p:cTn id="38" dur="1000" fill="hold"/>
                                        <p:tgtEl>
                                          <p:spTgt spid="23"/>
                                        </p:tgtEl>
                                        <p:attrNameLst>
                                          <p:attrName>ppt_h</p:attrName>
                                        </p:attrNameLst>
                                      </p:cBhvr>
                                      <p:tavLst>
                                        <p:tav tm="0">
                                          <p:val>
                                            <p:strVal val="#ppt_h"/>
                                          </p:val>
                                        </p:tav>
                                        <p:tav tm="100000">
                                          <p:val>
                                            <p:strVal val="#ppt_h"/>
                                          </p:val>
                                        </p:tav>
                                      </p:tavLst>
                                    </p:anim>
                                    <p:animEffect transition="in" filter="fade">
                                      <p:cBhvr>
                                        <p:cTn id="39" dur="1000"/>
                                        <p:tgtEl>
                                          <p:spTgt spid="23"/>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strVal val="#ppt_w+.3"/>
                                          </p:val>
                                        </p:tav>
                                        <p:tav tm="100000">
                                          <p:val>
                                            <p:strVal val="#ppt_w"/>
                                          </p:val>
                                        </p:tav>
                                      </p:tavLst>
                                    </p:anim>
                                    <p:anim calcmode="lin" valueType="num">
                                      <p:cBhvr>
                                        <p:cTn id="43" dur="1000" fill="hold"/>
                                        <p:tgtEl>
                                          <p:spTgt spid="7"/>
                                        </p:tgtEl>
                                        <p:attrNameLst>
                                          <p:attrName>ppt_h</p:attrName>
                                        </p:attrNameLst>
                                      </p:cBhvr>
                                      <p:tavLst>
                                        <p:tav tm="0">
                                          <p:val>
                                            <p:strVal val="#ppt_h"/>
                                          </p:val>
                                        </p:tav>
                                        <p:tav tm="100000">
                                          <p:val>
                                            <p:strVal val="#ppt_h"/>
                                          </p:val>
                                        </p:tav>
                                      </p:tavLst>
                                    </p:anim>
                                    <p:animEffect transition="in" filter="fade">
                                      <p:cBhvr>
                                        <p:cTn id="44" dur="1000"/>
                                        <p:tgtEl>
                                          <p:spTgt spid="7"/>
                                        </p:tgtEl>
                                      </p:cBhvr>
                                    </p:animEffect>
                                  </p:childTnLst>
                                </p:cTn>
                              </p:par>
                              <p:par>
                                <p:cTn id="45" presetID="50" presetClass="entr" presetSubtype="0" decel="100000" fill="hold" nodeType="withEffect">
                                  <p:stCondLst>
                                    <p:cond delay="0"/>
                                  </p:stCondLst>
                                  <p:childTnLst>
                                    <p:set>
                                      <p:cBhvr>
                                        <p:cTn id="46" dur="1" fill="hold">
                                          <p:stCondLst>
                                            <p:cond delay="0"/>
                                          </p:stCondLst>
                                        </p:cTn>
                                        <p:tgtEl>
                                          <p:spTgt spid="47"/>
                                        </p:tgtEl>
                                        <p:attrNameLst>
                                          <p:attrName>style.visibility</p:attrName>
                                        </p:attrNameLst>
                                      </p:cBhvr>
                                      <p:to>
                                        <p:strVal val="visible"/>
                                      </p:to>
                                    </p:set>
                                    <p:anim calcmode="lin" valueType="num">
                                      <p:cBhvr>
                                        <p:cTn id="47" dur="1000" fill="hold"/>
                                        <p:tgtEl>
                                          <p:spTgt spid="47"/>
                                        </p:tgtEl>
                                        <p:attrNameLst>
                                          <p:attrName>ppt_w</p:attrName>
                                        </p:attrNameLst>
                                      </p:cBhvr>
                                      <p:tavLst>
                                        <p:tav tm="0">
                                          <p:val>
                                            <p:strVal val="#ppt_w+.3"/>
                                          </p:val>
                                        </p:tav>
                                        <p:tav tm="100000">
                                          <p:val>
                                            <p:strVal val="#ppt_w"/>
                                          </p:val>
                                        </p:tav>
                                      </p:tavLst>
                                    </p:anim>
                                    <p:anim calcmode="lin" valueType="num">
                                      <p:cBhvr>
                                        <p:cTn id="48" dur="1000" fill="hold"/>
                                        <p:tgtEl>
                                          <p:spTgt spid="47"/>
                                        </p:tgtEl>
                                        <p:attrNameLst>
                                          <p:attrName>ppt_h</p:attrName>
                                        </p:attrNameLst>
                                      </p:cBhvr>
                                      <p:tavLst>
                                        <p:tav tm="0">
                                          <p:val>
                                            <p:strVal val="#ppt_h"/>
                                          </p:val>
                                        </p:tav>
                                        <p:tav tm="100000">
                                          <p:val>
                                            <p:strVal val="#ppt_h"/>
                                          </p:val>
                                        </p:tav>
                                      </p:tavLst>
                                    </p:anim>
                                    <p:animEffect transition="in" filter="fade">
                                      <p:cBhvr>
                                        <p:cTn id="49" dur="1000"/>
                                        <p:tgtEl>
                                          <p:spTgt spid="47"/>
                                        </p:tgtEl>
                                      </p:cBhvr>
                                    </p:animEffect>
                                  </p:childTnLst>
                                </p:cTn>
                              </p:par>
                            </p:childTnLst>
                          </p:cTn>
                        </p:par>
                        <p:par>
                          <p:cTn id="50" fill="hold">
                            <p:stCondLst>
                              <p:cond delay="1000"/>
                            </p:stCondLst>
                            <p:childTnLst>
                              <p:par>
                                <p:cTn id="51" presetID="50" presetClass="entr" presetSubtype="0" decel="100000" fill="hold" nodeType="afterEffect">
                                  <p:stCondLst>
                                    <p:cond delay="0"/>
                                  </p:stCondLst>
                                  <p:childTnLst>
                                    <p:set>
                                      <p:cBhvr>
                                        <p:cTn id="52" dur="1" fill="hold">
                                          <p:stCondLst>
                                            <p:cond delay="0"/>
                                          </p:stCondLst>
                                        </p:cTn>
                                        <p:tgtEl>
                                          <p:spTgt spid="73"/>
                                        </p:tgtEl>
                                        <p:attrNameLst>
                                          <p:attrName>style.visibility</p:attrName>
                                        </p:attrNameLst>
                                      </p:cBhvr>
                                      <p:to>
                                        <p:strVal val="visible"/>
                                      </p:to>
                                    </p:set>
                                    <p:anim calcmode="lin" valueType="num">
                                      <p:cBhvr>
                                        <p:cTn id="53" dur="1000" fill="hold"/>
                                        <p:tgtEl>
                                          <p:spTgt spid="73"/>
                                        </p:tgtEl>
                                        <p:attrNameLst>
                                          <p:attrName>ppt_w</p:attrName>
                                        </p:attrNameLst>
                                      </p:cBhvr>
                                      <p:tavLst>
                                        <p:tav tm="0">
                                          <p:val>
                                            <p:strVal val="#ppt_w+.3"/>
                                          </p:val>
                                        </p:tav>
                                        <p:tav tm="100000">
                                          <p:val>
                                            <p:strVal val="#ppt_w"/>
                                          </p:val>
                                        </p:tav>
                                      </p:tavLst>
                                    </p:anim>
                                    <p:anim calcmode="lin" valueType="num">
                                      <p:cBhvr>
                                        <p:cTn id="54" dur="1000" fill="hold"/>
                                        <p:tgtEl>
                                          <p:spTgt spid="73"/>
                                        </p:tgtEl>
                                        <p:attrNameLst>
                                          <p:attrName>ppt_h</p:attrName>
                                        </p:attrNameLst>
                                      </p:cBhvr>
                                      <p:tavLst>
                                        <p:tav tm="0">
                                          <p:val>
                                            <p:strVal val="#ppt_h"/>
                                          </p:val>
                                        </p:tav>
                                        <p:tav tm="100000">
                                          <p:val>
                                            <p:strVal val="#ppt_h"/>
                                          </p:val>
                                        </p:tav>
                                      </p:tavLst>
                                    </p:anim>
                                    <p:animEffect transition="in" filter="fade">
                                      <p:cBhvr>
                                        <p:cTn id="55" dur="1000"/>
                                        <p:tgtEl>
                                          <p:spTgt spid="73"/>
                                        </p:tgtEl>
                                      </p:cBhvr>
                                    </p:animEffect>
                                  </p:childTnLst>
                                </p:cTn>
                              </p:par>
                            </p:childTnLst>
                          </p:cTn>
                        </p:par>
                        <p:par>
                          <p:cTn id="56" fill="hold">
                            <p:stCondLst>
                              <p:cond delay="2000"/>
                            </p:stCondLst>
                            <p:childTnLst>
                              <p:par>
                                <p:cTn id="57" presetID="50" presetClass="entr" presetSubtype="0" decel="100000" fill="hold" nodeType="afterEffect">
                                  <p:stCondLst>
                                    <p:cond delay="0"/>
                                  </p:stCondLst>
                                  <p:childTnLst>
                                    <p:set>
                                      <p:cBhvr>
                                        <p:cTn id="58" dur="1" fill="hold">
                                          <p:stCondLst>
                                            <p:cond delay="0"/>
                                          </p:stCondLst>
                                        </p:cTn>
                                        <p:tgtEl>
                                          <p:spTgt spid="85"/>
                                        </p:tgtEl>
                                        <p:attrNameLst>
                                          <p:attrName>style.visibility</p:attrName>
                                        </p:attrNameLst>
                                      </p:cBhvr>
                                      <p:to>
                                        <p:strVal val="visible"/>
                                      </p:to>
                                    </p:set>
                                    <p:anim calcmode="lin" valueType="num">
                                      <p:cBhvr>
                                        <p:cTn id="59" dur="1000" fill="hold"/>
                                        <p:tgtEl>
                                          <p:spTgt spid="85"/>
                                        </p:tgtEl>
                                        <p:attrNameLst>
                                          <p:attrName>ppt_w</p:attrName>
                                        </p:attrNameLst>
                                      </p:cBhvr>
                                      <p:tavLst>
                                        <p:tav tm="0">
                                          <p:val>
                                            <p:strVal val="#ppt_w+.3"/>
                                          </p:val>
                                        </p:tav>
                                        <p:tav tm="100000">
                                          <p:val>
                                            <p:strVal val="#ppt_w"/>
                                          </p:val>
                                        </p:tav>
                                      </p:tavLst>
                                    </p:anim>
                                    <p:anim calcmode="lin" valueType="num">
                                      <p:cBhvr>
                                        <p:cTn id="60" dur="1000" fill="hold"/>
                                        <p:tgtEl>
                                          <p:spTgt spid="85"/>
                                        </p:tgtEl>
                                        <p:attrNameLst>
                                          <p:attrName>ppt_h</p:attrName>
                                        </p:attrNameLst>
                                      </p:cBhvr>
                                      <p:tavLst>
                                        <p:tav tm="0">
                                          <p:val>
                                            <p:strVal val="#ppt_h"/>
                                          </p:val>
                                        </p:tav>
                                        <p:tav tm="100000">
                                          <p:val>
                                            <p:strVal val="#ppt_h"/>
                                          </p:val>
                                        </p:tav>
                                      </p:tavLst>
                                    </p:anim>
                                    <p:animEffect transition="in" filter="fade">
                                      <p:cBhvr>
                                        <p:cTn id="61" dur="1000"/>
                                        <p:tgtEl>
                                          <p:spTgt spid="85"/>
                                        </p:tgtEl>
                                      </p:cBhvr>
                                    </p:animEffect>
                                  </p:childTnLst>
                                </p:cTn>
                              </p:par>
                            </p:childTnLst>
                          </p:cTn>
                        </p:par>
                        <p:par>
                          <p:cTn id="62" fill="hold">
                            <p:stCondLst>
                              <p:cond delay="3000"/>
                            </p:stCondLst>
                            <p:childTnLst>
                              <p:par>
                                <p:cTn id="63" presetID="50" presetClass="entr" presetSubtype="0" decel="100000" fill="hold"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1000" fill="hold"/>
                                        <p:tgtEl>
                                          <p:spTgt spid="15"/>
                                        </p:tgtEl>
                                        <p:attrNameLst>
                                          <p:attrName>ppt_w</p:attrName>
                                        </p:attrNameLst>
                                      </p:cBhvr>
                                      <p:tavLst>
                                        <p:tav tm="0">
                                          <p:val>
                                            <p:strVal val="#ppt_w+.3"/>
                                          </p:val>
                                        </p:tav>
                                        <p:tav tm="100000">
                                          <p:val>
                                            <p:strVal val="#ppt_w"/>
                                          </p:val>
                                        </p:tav>
                                      </p:tavLst>
                                    </p:anim>
                                    <p:anim calcmode="lin" valueType="num">
                                      <p:cBhvr>
                                        <p:cTn id="66" dur="1000" fill="hold"/>
                                        <p:tgtEl>
                                          <p:spTgt spid="15"/>
                                        </p:tgtEl>
                                        <p:attrNameLst>
                                          <p:attrName>ppt_h</p:attrName>
                                        </p:attrNameLst>
                                      </p:cBhvr>
                                      <p:tavLst>
                                        <p:tav tm="0">
                                          <p:val>
                                            <p:strVal val="#ppt_h"/>
                                          </p:val>
                                        </p:tav>
                                        <p:tav tm="100000">
                                          <p:val>
                                            <p:strVal val="#ppt_h"/>
                                          </p:val>
                                        </p:tav>
                                      </p:tavLst>
                                    </p:anim>
                                    <p:animEffect transition="in" filter="fade">
                                      <p:cBhvr>
                                        <p:cTn id="67" dur="1000"/>
                                        <p:tgtEl>
                                          <p:spTgt spid="15"/>
                                        </p:tgtEl>
                                      </p:cBhvr>
                                    </p:animEffect>
                                  </p:childTnLst>
                                </p:cTn>
                              </p:par>
                            </p:childTnLst>
                          </p:cTn>
                        </p:par>
                        <p:par>
                          <p:cTn id="68" fill="hold">
                            <p:stCondLst>
                              <p:cond delay="4000"/>
                            </p:stCondLst>
                            <p:childTnLst>
                              <p:par>
                                <p:cTn id="69" presetID="50" presetClass="entr" presetSubtype="0" decel="10000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ppt_w</p:attrName>
                                        </p:attrNameLst>
                                      </p:cBhvr>
                                      <p:tavLst>
                                        <p:tav tm="0">
                                          <p:val>
                                            <p:strVal val="#ppt_w+.3"/>
                                          </p:val>
                                        </p:tav>
                                        <p:tav tm="100000">
                                          <p:val>
                                            <p:strVal val="#ppt_w"/>
                                          </p:val>
                                        </p:tav>
                                      </p:tavLst>
                                    </p:anim>
                                    <p:anim calcmode="lin" valueType="num">
                                      <p:cBhvr>
                                        <p:cTn id="72" dur="1000" fill="hold"/>
                                        <p:tgtEl>
                                          <p:spTgt spid="13"/>
                                        </p:tgtEl>
                                        <p:attrNameLst>
                                          <p:attrName>ppt_h</p:attrName>
                                        </p:attrNameLst>
                                      </p:cBhvr>
                                      <p:tavLst>
                                        <p:tav tm="0">
                                          <p:val>
                                            <p:strVal val="#ppt_h"/>
                                          </p:val>
                                        </p:tav>
                                        <p:tav tm="100000">
                                          <p:val>
                                            <p:strVal val="#ppt_h"/>
                                          </p:val>
                                        </p:tav>
                                      </p:tavLst>
                                    </p:anim>
                                    <p:animEffect transition="in" filter="fade">
                                      <p:cBhvr>
                                        <p:cTn id="7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6" grpId="0" animBg="1"/>
      <p:bldP spid="6" grpId="1" animBg="1"/>
      <p:bldP spid="23" grpId="0" animBg="1"/>
      <p:bldP spid="2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51miz-E1191789-DE00F211"/>
          <p:cNvPicPr>
            <a:picLocks noChangeAspect="1"/>
          </p:cNvPicPr>
          <p:nvPr/>
        </p:nvPicPr>
        <p:blipFill>
          <a:blip r:embed="rId1" cstate="screen"/>
          <a:srcRect/>
          <a:stretch>
            <a:fillRect/>
          </a:stretch>
        </p:blipFill>
        <p:spPr>
          <a:xfrm>
            <a:off x="6393180" y="1270000"/>
            <a:ext cx="1893570" cy="2253615"/>
          </a:xfrm>
          <a:prstGeom prst="rect">
            <a:avLst/>
          </a:prstGeom>
        </p:spPr>
      </p:pic>
      <p:pic>
        <p:nvPicPr>
          <p:cNvPr id="16" name="图片 15" descr="51miz-E1191789-DE00F211"/>
          <p:cNvPicPr>
            <a:picLocks noChangeAspect="1"/>
          </p:cNvPicPr>
          <p:nvPr/>
        </p:nvPicPr>
        <p:blipFill>
          <a:blip r:embed="rId2" cstate="screen"/>
          <a:srcRect/>
          <a:stretch>
            <a:fillRect/>
          </a:stretch>
        </p:blipFill>
        <p:spPr>
          <a:xfrm>
            <a:off x="6363970" y="3608705"/>
            <a:ext cx="1951355" cy="2253615"/>
          </a:xfrm>
          <a:prstGeom prst="rect">
            <a:avLst/>
          </a:prstGeom>
        </p:spPr>
      </p:pic>
      <p:pic>
        <p:nvPicPr>
          <p:cNvPr id="7" name="图片 6" descr="51miz-E1191789-DE00F211"/>
          <p:cNvPicPr>
            <a:picLocks noChangeAspect="1"/>
          </p:cNvPicPr>
          <p:nvPr/>
        </p:nvPicPr>
        <p:blipFill>
          <a:blip r:embed="rId3" cstate="screen"/>
          <a:srcRect/>
          <a:stretch>
            <a:fillRect/>
          </a:stretch>
        </p:blipFill>
        <p:spPr>
          <a:xfrm>
            <a:off x="508635" y="1270000"/>
            <a:ext cx="1923415" cy="2253615"/>
          </a:xfrm>
          <a:prstGeom prst="rect">
            <a:avLst/>
          </a:prstGeom>
        </p:spPr>
      </p:pic>
      <p:pic>
        <p:nvPicPr>
          <p:cNvPr id="5" name="图片 4" descr="51miz-E1191789-DE00F211"/>
          <p:cNvPicPr>
            <a:picLocks noChangeAspect="1"/>
          </p:cNvPicPr>
          <p:nvPr/>
        </p:nvPicPr>
        <p:blipFill>
          <a:blip r:embed="rId4" cstate="screen"/>
          <a:srcRect/>
          <a:stretch>
            <a:fillRect/>
          </a:stretch>
        </p:blipFill>
        <p:spPr>
          <a:xfrm>
            <a:off x="508635" y="3693795"/>
            <a:ext cx="1908175" cy="2253615"/>
          </a:xfrm>
          <a:prstGeom prst="rect">
            <a:avLst/>
          </a:prstGeom>
        </p:spPr>
      </p:pic>
      <p:grpSp>
        <p:nvGrpSpPr>
          <p:cNvPr id="107" name="组合 106"/>
          <p:cNvGrpSpPr/>
          <p:nvPr/>
        </p:nvGrpSpPr>
        <p:grpSpPr>
          <a:xfrm>
            <a:off x="364681" y="473171"/>
            <a:ext cx="11462638" cy="529312"/>
            <a:chOff x="364681" y="473171"/>
            <a:chExt cx="11462638" cy="529312"/>
          </a:xfrm>
        </p:grpSpPr>
        <p:sp>
          <p:nvSpPr>
            <p:cNvPr id="2" name="平行四边形 1"/>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平行四边形 2"/>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团队风采</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70658" name="Picture 3" descr="名片标"/>
          <p:cNvPicPr>
            <a:picLocks noChangeAspect="1" noChangeArrowheads="1"/>
          </p:cNvPicPr>
          <p:nvPr/>
        </p:nvPicPr>
        <p:blipFill>
          <a:blip r:embed="rId5"/>
          <a:srcRect/>
          <a:stretch>
            <a:fillRect/>
          </a:stretch>
        </p:blipFill>
        <p:spPr bwMode="auto">
          <a:xfrm>
            <a:off x="225743" y="234633"/>
            <a:ext cx="3287712" cy="404812"/>
          </a:xfrm>
          <a:prstGeom prst="rect">
            <a:avLst/>
          </a:prstGeom>
          <a:noFill/>
          <a:ln w="9525">
            <a:noFill/>
            <a:miter lim="800000"/>
            <a:headEnd/>
            <a:tailEnd/>
          </a:ln>
        </p:spPr>
      </p:pic>
      <p:pic>
        <p:nvPicPr>
          <p:cNvPr id="33" name="图片 32" descr="微信图片_20230318064253_副本"/>
          <p:cNvPicPr>
            <a:picLocks noChangeAspect="1"/>
          </p:cNvPicPr>
          <p:nvPr/>
        </p:nvPicPr>
        <p:blipFill>
          <a:blip r:embed="rId6"/>
          <a:stretch>
            <a:fillRect/>
          </a:stretch>
        </p:blipFill>
        <p:spPr>
          <a:xfrm>
            <a:off x="2764790" y="1373505"/>
            <a:ext cx="3046425" cy="2160000"/>
          </a:xfrm>
          <a:prstGeom prst="rect">
            <a:avLst/>
          </a:prstGeom>
        </p:spPr>
      </p:pic>
      <p:pic>
        <p:nvPicPr>
          <p:cNvPr id="34" name="图片 33" descr="微信图片_20230318064254_副本"/>
          <p:cNvPicPr>
            <a:picLocks noChangeAspect="1"/>
          </p:cNvPicPr>
          <p:nvPr/>
        </p:nvPicPr>
        <p:blipFill>
          <a:blip r:embed="rId7"/>
          <a:stretch>
            <a:fillRect/>
          </a:stretch>
        </p:blipFill>
        <p:spPr>
          <a:xfrm>
            <a:off x="8537575" y="3972560"/>
            <a:ext cx="3133850" cy="2160000"/>
          </a:xfrm>
          <a:prstGeom prst="rect">
            <a:avLst/>
          </a:prstGeom>
        </p:spPr>
      </p:pic>
      <p:pic>
        <p:nvPicPr>
          <p:cNvPr id="35" name="图片 34" descr="微信图片_202303180642542_副本"/>
          <p:cNvPicPr>
            <a:picLocks noChangeAspect="1"/>
          </p:cNvPicPr>
          <p:nvPr/>
        </p:nvPicPr>
        <p:blipFill>
          <a:blip r:embed="rId8"/>
          <a:stretch>
            <a:fillRect/>
          </a:stretch>
        </p:blipFill>
        <p:spPr>
          <a:xfrm>
            <a:off x="8555990" y="1448435"/>
            <a:ext cx="3115214" cy="2160000"/>
          </a:xfrm>
          <a:prstGeom prst="rect">
            <a:avLst/>
          </a:prstGeom>
        </p:spPr>
      </p:pic>
      <p:pic>
        <p:nvPicPr>
          <p:cNvPr id="36" name="图片 35" descr="微信图片_202303180642552_副本"/>
          <p:cNvPicPr>
            <a:picLocks noChangeAspect="1"/>
          </p:cNvPicPr>
          <p:nvPr/>
        </p:nvPicPr>
        <p:blipFill>
          <a:blip r:embed="rId9"/>
          <a:stretch>
            <a:fillRect/>
          </a:stretch>
        </p:blipFill>
        <p:spPr>
          <a:xfrm>
            <a:off x="2773680" y="3972560"/>
            <a:ext cx="3037578" cy="21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12140" y="-840105"/>
            <a:ext cx="13201015" cy="876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descr="E:\PPT 模板\制作PPT\新领取\科技画册\科技资料\51miz-E1099219-FA99EC34.png51miz-E1099219-FA99EC34"/>
          <p:cNvPicPr>
            <a:picLocks noChangeAspect="1"/>
          </p:cNvPicPr>
          <p:nvPr/>
        </p:nvPicPr>
        <p:blipFill>
          <a:blip r:embed="rId1" cstate="screen"/>
          <a:srcRect/>
          <a:stretch>
            <a:fillRect/>
          </a:stretch>
        </p:blipFill>
        <p:spPr>
          <a:xfrm>
            <a:off x="-114300" y="508635"/>
            <a:ext cx="12315190" cy="6447155"/>
          </a:xfrm>
          <a:prstGeom prst="rect">
            <a:avLst/>
          </a:prstGeom>
        </p:spPr>
      </p:pic>
      <p:sp>
        <p:nvSpPr>
          <p:cNvPr id="11" name="文本框 10"/>
          <p:cNvSpPr txBox="1"/>
          <p:nvPr/>
        </p:nvSpPr>
        <p:spPr>
          <a:xfrm>
            <a:off x="4720137" y="957580"/>
            <a:ext cx="2751727" cy="646331"/>
          </a:xfrm>
          <a:prstGeom prst="rect">
            <a:avLst/>
          </a:prstGeom>
          <a:noFill/>
        </p:spPr>
        <p:txBody>
          <a:bodyPr wrap="square" rtlCol="0">
            <a:spAutoFit/>
          </a:bodyPr>
          <a:lstStyle/>
          <a:p>
            <a:pPr algn="ctr"/>
            <a:r>
              <a:rPr lang="en-US" altLang="zh-CN" sz="3600" b="1" dirty="0">
                <a:solidFill>
                  <a:schemeClr val="tx1">
                    <a:lumMod val="65000"/>
                    <a:lumOff val="35000"/>
                  </a:schemeClr>
                </a:solidFill>
                <a:cs typeface="+mn-ea"/>
                <a:sym typeface="+mn-lt"/>
              </a:rPr>
              <a:t>CONTENTS</a:t>
            </a:r>
            <a:endParaRPr lang="en-US" altLang="zh-CN" sz="3600" b="1" dirty="0">
              <a:solidFill>
                <a:schemeClr val="tx1">
                  <a:lumMod val="65000"/>
                  <a:lumOff val="35000"/>
                </a:schemeClr>
              </a:solidFill>
              <a:cs typeface="+mn-ea"/>
              <a:sym typeface="+mn-lt"/>
            </a:endParaRPr>
          </a:p>
        </p:txBody>
      </p:sp>
      <p:grpSp>
        <p:nvGrpSpPr>
          <p:cNvPr id="8" name="组合 7"/>
          <p:cNvGrpSpPr/>
          <p:nvPr/>
        </p:nvGrpSpPr>
        <p:grpSpPr>
          <a:xfrm>
            <a:off x="753110" y="2630805"/>
            <a:ext cx="2447290" cy="1414145"/>
            <a:chOff x="885" y="5058"/>
            <a:chExt cx="3854" cy="2227"/>
          </a:xfrm>
        </p:grpSpPr>
        <p:sp>
          <p:nvSpPr>
            <p:cNvPr id="9" name="iconfont-11117-5237983"/>
            <p:cNvSpPr>
              <a:spLocks noChangeAspect="1"/>
            </p:cNvSpPr>
            <p:nvPr/>
          </p:nvSpPr>
          <p:spPr bwMode="auto">
            <a:xfrm>
              <a:off x="2471" y="5058"/>
              <a:ext cx="683" cy="685"/>
            </a:xfrm>
            <a:custGeom>
              <a:avLst/>
              <a:gdLst>
                <a:gd name="connsiteX0" fmla="*/ 170512 w 392371"/>
                <a:gd name="connsiteY0" fmla="*/ 140961 h 393360"/>
                <a:gd name="connsiteX1" fmla="*/ 210466 w 392371"/>
                <a:gd name="connsiteY1" fmla="*/ 360041 h 393360"/>
                <a:gd name="connsiteX2" fmla="*/ 257150 w 392371"/>
                <a:gd name="connsiteY2" fmla="*/ 300998 h 393360"/>
                <a:gd name="connsiteX3" fmla="*/ 265693 w 392371"/>
                <a:gd name="connsiteY3" fmla="*/ 297157 h 393360"/>
                <a:gd name="connsiteX4" fmla="*/ 273330 w 392371"/>
                <a:gd name="connsiteY4" fmla="*/ 300998 h 393360"/>
                <a:gd name="connsiteX5" fmla="*/ 322862 w 392371"/>
                <a:gd name="connsiteY5" fmla="*/ 368586 h 393360"/>
                <a:gd name="connsiteX6" fmla="*/ 337144 w 392371"/>
                <a:gd name="connsiteY6" fmla="*/ 358142 h 393360"/>
                <a:gd name="connsiteX7" fmla="*/ 292358 w 392371"/>
                <a:gd name="connsiteY7" fmla="*/ 291459 h 393360"/>
                <a:gd name="connsiteX8" fmla="*/ 291408 w 392371"/>
                <a:gd name="connsiteY8" fmla="*/ 282871 h 393360"/>
                <a:gd name="connsiteX9" fmla="*/ 297147 w 392371"/>
                <a:gd name="connsiteY9" fmla="*/ 276224 h 393360"/>
                <a:gd name="connsiteX10" fmla="*/ 359968 w 392371"/>
                <a:gd name="connsiteY10" fmla="*/ 250501 h 393360"/>
                <a:gd name="connsiteX11" fmla="*/ 150492 w 392371"/>
                <a:gd name="connsiteY11" fmla="*/ 115238 h 393360"/>
                <a:gd name="connsiteX12" fmla="*/ 160977 w 392371"/>
                <a:gd name="connsiteY12" fmla="*/ 115238 h 393360"/>
                <a:gd name="connsiteX13" fmla="*/ 387582 w 392371"/>
                <a:gd name="connsiteY13" fmla="*/ 243811 h 393360"/>
                <a:gd name="connsiteX14" fmla="*/ 392371 w 392371"/>
                <a:gd name="connsiteY14" fmla="*/ 253349 h 393360"/>
                <a:gd name="connsiteX15" fmla="*/ 386633 w 392371"/>
                <a:gd name="connsiteY15" fmla="*/ 261938 h 393360"/>
                <a:gd name="connsiteX16" fmla="*/ 316174 w 392371"/>
                <a:gd name="connsiteY16" fmla="*/ 290510 h 393360"/>
                <a:gd name="connsiteX17" fmla="*/ 359019 w 392371"/>
                <a:gd name="connsiteY17" fmla="*/ 356242 h 393360"/>
                <a:gd name="connsiteX18" fmla="*/ 356171 w 392371"/>
                <a:gd name="connsiteY18" fmla="*/ 369579 h 393360"/>
                <a:gd name="connsiteX19" fmla="*/ 326659 w 392371"/>
                <a:gd name="connsiteY19" fmla="*/ 391461 h 393360"/>
                <a:gd name="connsiteX20" fmla="*/ 319022 w 392371"/>
                <a:gd name="connsiteY20" fmla="*/ 393360 h 393360"/>
                <a:gd name="connsiteX21" fmla="*/ 312378 w 392371"/>
                <a:gd name="connsiteY21" fmla="*/ 389562 h 393360"/>
                <a:gd name="connsiteX22" fmla="*/ 264744 w 392371"/>
                <a:gd name="connsiteY22" fmla="*/ 323829 h 393360"/>
                <a:gd name="connsiteX23" fmla="*/ 212407 w 392371"/>
                <a:gd name="connsiteY23" fmla="*/ 389562 h 393360"/>
                <a:gd name="connsiteX24" fmla="*/ 204770 w 392371"/>
                <a:gd name="connsiteY24" fmla="*/ 393360 h 393360"/>
                <a:gd name="connsiteX25" fmla="*/ 201923 w 392371"/>
                <a:gd name="connsiteY25" fmla="*/ 393360 h 393360"/>
                <a:gd name="connsiteX26" fmla="*/ 194286 w 392371"/>
                <a:gd name="connsiteY26" fmla="*/ 385764 h 393360"/>
                <a:gd name="connsiteX27" fmla="*/ 146695 w 392371"/>
                <a:gd name="connsiteY27" fmla="*/ 124776 h 393360"/>
                <a:gd name="connsiteX28" fmla="*/ 150492 w 392371"/>
                <a:gd name="connsiteY28" fmla="*/ 115238 h 393360"/>
                <a:gd name="connsiteX29" fmla="*/ 9537 w 392371"/>
                <a:gd name="connsiteY29" fmla="*/ 0 h 393360"/>
                <a:gd name="connsiteX30" fmla="*/ 361885 w 392371"/>
                <a:gd name="connsiteY30" fmla="*/ 0 h 393360"/>
                <a:gd name="connsiteX31" fmla="*/ 371422 w 392371"/>
                <a:gd name="connsiteY31" fmla="*/ 9495 h 393360"/>
                <a:gd name="connsiteX32" fmla="*/ 371422 w 392371"/>
                <a:gd name="connsiteY32" fmla="*/ 196211 h 393360"/>
                <a:gd name="connsiteX33" fmla="*/ 361885 w 392371"/>
                <a:gd name="connsiteY33" fmla="*/ 205749 h 393360"/>
                <a:gd name="connsiteX34" fmla="*/ 352391 w 392371"/>
                <a:gd name="connsiteY34" fmla="*/ 196211 h 393360"/>
                <a:gd name="connsiteX35" fmla="*/ 352391 w 392371"/>
                <a:gd name="connsiteY35" fmla="*/ 19034 h 393360"/>
                <a:gd name="connsiteX36" fmla="*/ 19074 w 392371"/>
                <a:gd name="connsiteY36" fmla="*/ 19034 h 393360"/>
                <a:gd name="connsiteX37" fmla="*/ 19074 w 392371"/>
                <a:gd name="connsiteY37" fmla="*/ 371488 h 393360"/>
                <a:gd name="connsiteX38" fmla="*/ 158114 w 392371"/>
                <a:gd name="connsiteY38" fmla="*/ 371488 h 393360"/>
                <a:gd name="connsiteX39" fmla="*/ 167608 w 392371"/>
                <a:gd name="connsiteY39" fmla="*/ 380984 h 393360"/>
                <a:gd name="connsiteX40" fmla="*/ 158114 w 392371"/>
                <a:gd name="connsiteY40" fmla="*/ 391472 h 393360"/>
                <a:gd name="connsiteX41" fmla="*/ 9537 w 392371"/>
                <a:gd name="connsiteY41" fmla="*/ 391472 h 393360"/>
                <a:gd name="connsiteX42" fmla="*/ 0 w 392371"/>
                <a:gd name="connsiteY42" fmla="*/ 381933 h 393360"/>
                <a:gd name="connsiteX43" fmla="*/ 0 w 392371"/>
                <a:gd name="connsiteY43" fmla="*/ 9495 h 393360"/>
                <a:gd name="connsiteX44" fmla="*/ 9537 w 392371"/>
                <a:gd name="connsiteY44" fmla="*/ 0 h 39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2371" h="393360">
                  <a:moveTo>
                    <a:pt x="170512" y="140961"/>
                  </a:moveTo>
                  <a:lnTo>
                    <a:pt x="210466" y="360041"/>
                  </a:lnTo>
                  <a:lnTo>
                    <a:pt x="257150" y="300998"/>
                  </a:lnTo>
                  <a:cubicBezTo>
                    <a:pt x="259049" y="299056"/>
                    <a:pt x="261896" y="297157"/>
                    <a:pt x="265693" y="297157"/>
                  </a:cubicBezTo>
                  <a:cubicBezTo>
                    <a:pt x="268584" y="297157"/>
                    <a:pt x="271432" y="299056"/>
                    <a:pt x="273330" y="300998"/>
                  </a:cubicBezTo>
                  <a:lnTo>
                    <a:pt x="322862" y="368586"/>
                  </a:lnTo>
                  <a:lnTo>
                    <a:pt x="337144" y="358142"/>
                  </a:lnTo>
                  <a:lnTo>
                    <a:pt x="292358" y="291459"/>
                  </a:lnTo>
                  <a:cubicBezTo>
                    <a:pt x="290459" y="288611"/>
                    <a:pt x="290459" y="285719"/>
                    <a:pt x="291408" y="282871"/>
                  </a:cubicBezTo>
                  <a:cubicBezTo>
                    <a:pt x="292358" y="280022"/>
                    <a:pt x="294299" y="278123"/>
                    <a:pt x="297147" y="276224"/>
                  </a:cubicBezTo>
                  <a:lnTo>
                    <a:pt x="359968" y="250501"/>
                  </a:lnTo>
                  <a:close/>
                  <a:moveTo>
                    <a:pt x="150492" y="115238"/>
                  </a:moveTo>
                  <a:cubicBezTo>
                    <a:pt x="153340" y="113339"/>
                    <a:pt x="158129" y="112389"/>
                    <a:pt x="160977" y="115238"/>
                  </a:cubicBezTo>
                  <a:lnTo>
                    <a:pt x="387582" y="243811"/>
                  </a:lnTo>
                  <a:cubicBezTo>
                    <a:pt x="390473" y="245753"/>
                    <a:pt x="392371" y="249551"/>
                    <a:pt x="392371" y="253349"/>
                  </a:cubicBezTo>
                  <a:cubicBezTo>
                    <a:pt x="392371" y="257147"/>
                    <a:pt x="389480" y="260039"/>
                    <a:pt x="386633" y="261938"/>
                  </a:cubicBezTo>
                  <a:lnTo>
                    <a:pt x="316174" y="290510"/>
                  </a:lnTo>
                  <a:lnTo>
                    <a:pt x="359019" y="356242"/>
                  </a:lnTo>
                  <a:cubicBezTo>
                    <a:pt x="361866" y="360990"/>
                    <a:pt x="360917" y="366687"/>
                    <a:pt x="356171" y="369579"/>
                  </a:cubicBezTo>
                  <a:lnTo>
                    <a:pt x="326659" y="391461"/>
                  </a:lnTo>
                  <a:cubicBezTo>
                    <a:pt x="324761" y="393360"/>
                    <a:pt x="321913" y="393360"/>
                    <a:pt x="319022" y="393360"/>
                  </a:cubicBezTo>
                  <a:cubicBezTo>
                    <a:pt x="316174" y="393360"/>
                    <a:pt x="314276" y="391461"/>
                    <a:pt x="312378" y="389562"/>
                  </a:cubicBezTo>
                  <a:lnTo>
                    <a:pt x="264744" y="323829"/>
                  </a:lnTo>
                  <a:lnTo>
                    <a:pt x="212407" y="389562"/>
                  </a:lnTo>
                  <a:cubicBezTo>
                    <a:pt x="210466" y="391461"/>
                    <a:pt x="207618" y="393360"/>
                    <a:pt x="204770" y="393360"/>
                  </a:cubicBezTo>
                  <a:lnTo>
                    <a:pt x="201923" y="393360"/>
                  </a:lnTo>
                  <a:cubicBezTo>
                    <a:pt x="198126" y="392410"/>
                    <a:pt x="195235" y="389562"/>
                    <a:pt x="194286" y="385764"/>
                  </a:cubicBezTo>
                  <a:lnTo>
                    <a:pt x="146695" y="124776"/>
                  </a:lnTo>
                  <a:cubicBezTo>
                    <a:pt x="145746" y="120978"/>
                    <a:pt x="147644" y="117137"/>
                    <a:pt x="150492" y="115238"/>
                  </a:cubicBezTo>
                  <a:close/>
                  <a:moveTo>
                    <a:pt x="9537" y="0"/>
                  </a:moveTo>
                  <a:lnTo>
                    <a:pt x="361885" y="0"/>
                  </a:lnTo>
                  <a:cubicBezTo>
                    <a:pt x="367625" y="0"/>
                    <a:pt x="371422" y="4748"/>
                    <a:pt x="371422" y="9495"/>
                  </a:cubicBezTo>
                  <a:lnTo>
                    <a:pt x="371422" y="196211"/>
                  </a:lnTo>
                  <a:cubicBezTo>
                    <a:pt x="371422" y="201908"/>
                    <a:pt x="366675" y="205749"/>
                    <a:pt x="361885" y="205749"/>
                  </a:cubicBezTo>
                  <a:cubicBezTo>
                    <a:pt x="357138" y="205749"/>
                    <a:pt x="352391" y="200958"/>
                    <a:pt x="352391" y="196211"/>
                  </a:cubicBezTo>
                  <a:lnTo>
                    <a:pt x="352391" y="19034"/>
                  </a:lnTo>
                  <a:lnTo>
                    <a:pt x="19074" y="19034"/>
                  </a:lnTo>
                  <a:lnTo>
                    <a:pt x="19074" y="371488"/>
                  </a:lnTo>
                  <a:lnTo>
                    <a:pt x="158114" y="371488"/>
                  </a:lnTo>
                  <a:cubicBezTo>
                    <a:pt x="163811" y="371488"/>
                    <a:pt x="167608" y="376236"/>
                    <a:pt x="167608" y="380984"/>
                  </a:cubicBezTo>
                  <a:cubicBezTo>
                    <a:pt x="167608" y="385775"/>
                    <a:pt x="163811" y="391472"/>
                    <a:pt x="158114" y="391472"/>
                  </a:cubicBezTo>
                  <a:lnTo>
                    <a:pt x="9537" y="391472"/>
                  </a:lnTo>
                  <a:cubicBezTo>
                    <a:pt x="3841" y="391472"/>
                    <a:pt x="0" y="386724"/>
                    <a:pt x="0" y="381933"/>
                  </a:cubicBezTo>
                  <a:lnTo>
                    <a:pt x="0" y="9495"/>
                  </a:lnTo>
                  <a:cubicBezTo>
                    <a:pt x="0" y="3798"/>
                    <a:pt x="4790" y="0"/>
                    <a:pt x="9537" y="0"/>
                  </a:cubicBezTo>
                  <a:close/>
                </a:path>
              </a:pathLst>
            </a:custGeom>
            <a:solidFill>
              <a:srgbClr val="6BBDED"/>
            </a:solidFill>
            <a:ln>
              <a:noFill/>
            </a:ln>
          </p:spPr>
          <p:txBody>
            <a:bodyPr/>
            <a:lstStyle/>
            <a:p>
              <a:endParaRPr lang="zh-CN" altLang="en-US">
                <a:cs typeface="+mn-ea"/>
                <a:sym typeface="+mn-lt"/>
              </a:endParaRPr>
            </a:p>
          </p:txBody>
        </p:sp>
        <p:sp>
          <p:nvSpPr>
            <p:cNvPr id="10" name="文本框 9"/>
            <p:cNvSpPr txBox="1"/>
            <p:nvPr/>
          </p:nvSpPr>
          <p:spPr>
            <a:xfrm>
              <a:off x="901" y="6705"/>
              <a:ext cx="3822" cy="580"/>
            </a:xfrm>
            <a:prstGeom prst="rect">
              <a:avLst/>
            </a:prstGeom>
            <a:noFill/>
          </p:spPr>
          <p:txBody>
            <a:bodyPr wrap="square" rtlCol="0">
              <a:spAutoFit/>
            </a:bodyPr>
            <a:lstStyle/>
            <a:p>
              <a:pPr algn="ctr">
                <a:lnSpc>
                  <a:spcPct val="150000"/>
                </a:lnSpc>
              </a:pPr>
              <a:endParaRPr lang="zh-CN" altLang="en-US" sz="1200">
                <a:solidFill>
                  <a:schemeClr val="tx1">
                    <a:lumMod val="65000"/>
                    <a:lumOff val="35000"/>
                  </a:schemeClr>
                </a:solidFill>
                <a:cs typeface="+mn-ea"/>
                <a:sym typeface="+mn-lt"/>
              </a:endParaRPr>
            </a:p>
          </p:txBody>
        </p:sp>
        <p:sp>
          <p:nvSpPr>
            <p:cNvPr id="12" name="文本框 11"/>
            <p:cNvSpPr txBox="1"/>
            <p:nvPr/>
          </p:nvSpPr>
          <p:spPr>
            <a:xfrm>
              <a:off x="885" y="6077"/>
              <a:ext cx="3854" cy="919"/>
            </a:xfrm>
            <a:prstGeom prst="rect">
              <a:avLst/>
            </a:prstGeom>
            <a:noFill/>
          </p:spPr>
          <p:txBody>
            <a:bodyPr wrap="square" rtlCol="0">
              <a:spAutoFit/>
            </a:bodyPr>
            <a:lstStyle/>
            <a:p>
              <a:pPr algn="ctr">
                <a:buClrTx/>
                <a:buSzTx/>
                <a:buFontTx/>
              </a:pPr>
              <a:r>
                <a:rPr lang="zh-CN" altLang="en-US" sz="3200" b="1">
                  <a:solidFill>
                    <a:schemeClr val="tx1">
                      <a:lumMod val="65000"/>
                      <a:lumOff val="35000"/>
                    </a:schemeClr>
                  </a:solidFill>
                  <a:cs typeface="+mn-ea"/>
                  <a:sym typeface="+mn-lt"/>
                </a:rPr>
                <a:t>公司简介</a:t>
              </a:r>
              <a:endParaRPr lang="zh-CN" altLang="en-US" sz="3200" b="1">
                <a:solidFill>
                  <a:schemeClr val="tx1">
                    <a:lumMod val="65000"/>
                    <a:lumOff val="35000"/>
                  </a:schemeClr>
                </a:solidFill>
                <a:cs typeface="+mn-ea"/>
                <a:sym typeface="+mn-lt"/>
              </a:endParaRPr>
            </a:p>
          </p:txBody>
        </p:sp>
      </p:grpSp>
      <p:grpSp>
        <p:nvGrpSpPr>
          <p:cNvPr id="22" name="组合 6"/>
          <p:cNvGrpSpPr/>
          <p:nvPr/>
        </p:nvGrpSpPr>
        <p:grpSpPr>
          <a:xfrm>
            <a:off x="3312160" y="2630805"/>
            <a:ext cx="2959735" cy="1414145"/>
            <a:chOff x="482" y="5058"/>
            <a:chExt cx="4661" cy="2227"/>
          </a:xfrm>
        </p:grpSpPr>
        <p:sp>
          <p:nvSpPr>
            <p:cNvPr id="23" name="iconfont-11117-5237983"/>
            <p:cNvSpPr>
              <a:spLocks noChangeAspect="1"/>
            </p:cNvSpPr>
            <p:nvPr/>
          </p:nvSpPr>
          <p:spPr bwMode="auto">
            <a:xfrm>
              <a:off x="2470" y="5058"/>
              <a:ext cx="685" cy="684"/>
            </a:xfrm>
            <a:custGeom>
              <a:avLst/>
              <a:gdLst>
                <a:gd name="connsiteX0" fmla="*/ 200996 w 392461"/>
                <a:gd name="connsiteY0" fmla="*/ 142853 h 392417"/>
                <a:gd name="connsiteX1" fmla="*/ 148584 w 392461"/>
                <a:gd name="connsiteY1" fmla="*/ 195255 h 392417"/>
                <a:gd name="connsiteX2" fmla="*/ 200996 w 392461"/>
                <a:gd name="connsiteY2" fmla="*/ 247657 h 392417"/>
                <a:gd name="connsiteX3" fmla="*/ 253407 w 392461"/>
                <a:gd name="connsiteY3" fmla="*/ 195255 h 392417"/>
                <a:gd name="connsiteX4" fmla="*/ 238167 w 392461"/>
                <a:gd name="connsiteY4" fmla="*/ 158090 h 392417"/>
                <a:gd name="connsiteX5" fmla="*/ 200996 w 392461"/>
                <a:gd name="connsiteY5" fmla="*/ 142853 h 392417"/>
                <a:gd name="connsiteX6" fmla="*/ 200046 w 392461"/>
                <a:gd name="connsiteY6" fmla="*/ 127616 h 392417"/>
                <a:gd name="connsiteX7" fmla="*/ 248615 w 392461"/>
                <a:gd name="connsiteY7" fmla="*/ 147644 h 392417"/>
                <a:gd name="connsiteX8" fmla="*/ 268647 w 392461"/>
                <a:gd name="connsiteY8" fmla="*/ 196204 h 392417"/>
                <a:gd name="connsiteX9" fmla="*/ 248615 w 392461"/>
                <a:gd name="connsiteY9" fmla="*/ 244808 h 392417"/>
                <a:gd name="connsiteX10" fmla="*/ 200996 w 392461"/>
                <a:gd name="connsiteY10" fmla="*/ 263843 h 392417"/>
                <a:gd name="connsiteX11" fmla="*/ 132394 w 392461"/>
                <a:gd name="connsiteY11" fmla="*/ 196204 h 392417"/>
                <a:gd name="connsiteX12" fmla="*/ 200046 w 392461"/>
                <a:gd name="connsiteY12" fmla="*/ 127616 h 392417"/>
                <a:gd name="connsiteX13" fmla="*/ 181007 w 392461"/>
                <a:gd name="connsiteY13" fmla="*/ 93343 h 392417"/>
                <a:gd name="connsiteX14" fmla="*/ 179064 w 392461"/>
                <a:gd name="connsiteY14" fmla="*/ 111429 h 392417"/>
                <a:gd name="connsiteX15" fmla="*/ 173365 w 392461"/>
                <a:gd name="connsiteY15" fmla="*/ 118119 h 392417"/>
                <a:gd name="connsiteX16" fmla="*/ 162874 w 392461"/>
                <a:gd name="connsiteY16" fmla="*/ 122868 h 392417"/>
                <a:gd name="connsiteX17" fmla="*/ 154326 w 392461"/>
                <a:gd name="connsiteY17" fmla="*/ 121918 h 392417"/>
                <a:gd name="connsiteX18" fmla="*/ 140036 w 392461"/>
                <a:gd name="connsiteY18" fmla="*/ 110479 h 392417"/>
                <a:gd name="connsiteX19" fmla="*/ 114305 w 392461"/>
                <a:gd name="connsiteY19" fmla="*/ 136205 h 392417"/>
                <a:gd name="connsiteX20" fmla="*/ 125745 w 392461"/>
                <a:gd name="connsiteY20" fmla="*/ 150493 h 392417"/>
                <a:gd name="connsiteX21" fmla="*/ 126695 w 392461"/>
                <a:gd name="connsiteY21" fmla="*/ 159083 h 392417"/>
                <a:gd name="connsiteX22" fmla="*/ 122853 w 392461"/>
                <a:gd name="connsiteY22" fmla="*/ 169529 h 392417"/>
                <a:gd name="connsiteX23" fmla="*/ 116204 w 392461"/>
                <a:gd name="connsiteY23" fmla="*/ 175269 h 392417"/>
                <a:gd name="connsiteX24" fmla="*/ 98115 w 392461"/>
                <a:gd name="connsiteY24" fmla="*/ 177169 h 392417"/>
                <a:gd name="connsiteX25" fmla="*/ 98115 w 392461"/>
                <a:gd name="connsiteY25" fmla="*/ 213341 h 392417"/>
                <a:gd name="connsiteX26" fmla="*/ 116204 w 392461"/>
                <a:gd name="connsiteY26" fmla="*/ 215283 h 392417"/>
                <a:gd name="connsiteX27" fmla="*/ 122853 w 392461"/>
                <a:gd name="connsiteY27" fmla="*/ 220981 h 392417"/>
                <a:gd name="connsiteX28" fmla="*/ 127645 w 392461"/>
                <a:gd name="connsiteY28" fmla="*/ 231470 h 392417"/>
                <a:gd name="connsiteX29" fmla="*/ 126695 w 392461"/>
                <a:gd name="connsiteY29" fmla="*/ 240016 h 392417"/>
                <a:gd name="connsiteX30" fmla="*/ 115255 w 392461"/>
                <a:gd name="connsiteY30" fmla="*/ 254304 h 392417"/>
                <a:gd name="connsiteX31" fmla="*/ 140985 w 392461"/>
                <a:gd name="connsiteY31" fmla="*/ 280030 h 392417"/>
                <a:gd name="connsiteX32" fmla="*/ 155276 w 392461"/>
                <a:gd name="connsiteY32" fmla="*/ 268591 h 392417"/>
                <a:gd name="connsiteX33" fmla="*/ 161924 w 392461"/>
                <a:gd name="connsiteY33" fmla="*/ 265742 h 392417"/>
                <a:gd name="connsiteX34" fmla="*/ 165723 w 392461"/>
                <a:gd name="connsiteY34" fmla="*/ 266692 h 392417"/>
                <a:gd name="connsiteX35" fmla="*/ 176214 w 392461"/>
                <a:gd name="connsiteY35" fmla="*/ 270534 h 392417"/>
                <a:gd name="connsiteX36" fmla="*/ 181956 w 392461"/>
                <a:gd name="connsiteY36" fmla="*/ 277181 h 392417"/>
                <a:gd name="connsiteX37" fmla="*/ 183856 w 392461"/>
                <a:gd name="connsiteY37" fmla="*/ 295267 h 392417"/>
                <a:gd name="connsiteX38" fmla="*/ 220035 w 392461"/>
                <a:gd name="connsiteY38" fmla="*/ 295267 h 392417"/>
                <a:gd name="connsiteX39" fmla="*/ 221978 w 392461"/>
                <a:gd name="connsiteY39" fmla="*/ 277181 h 392417"/>
                <a:gd name="connsiteX40" fmla="*/ 227676 w 392461"/>
                <a:gd name="connsiteY40" fmla="*/ 270534 h 392417"/>
                <a:gd name="connsiteX41" fmla="*/ 238167 w 392461"/>
                <a:gd name="connsiteY41" fmla="*/ 265742 h 392417"/>
                <a:gd name="connsiteX42" fmla="*/ 246716 w 392461"/>
                <a:gd name="connsiteY42" fmla="*/ 266692 h 392417"/>
                <a:gd name="connsiteX43" fmla="*/ 259106 w 392461"/>
                <a:gd name="connsiteY43" fmla="*/ 279080 h 392417"/>
                <a:gd name="connsiteX44" fmla="*/ 284837 w 392461"/>
                <a:gd name="connsiteY44" fmla="*/ 253354 h 392417"/>
                <a:gd name="connsiteX45" fmla="*/ 273396 w 392461"/>
                <a:gd name="connsiteY45" fmla="*/ 239067 h 392417"/>
                <a:gd name="connsiteX46" fmla="*/ 272447 w 392461"/>
                <a:gd name="connsiteY46" fmla="*/ 230520 h 392417"/>
                <a:gd name="connsiteX47" fmla="*/ 276246 w 392461"/>
                <a:gd name="connsiteY47" fmla="*/ 220031 h 392417"/>
                <a:gd name="connsiteX48" fmla="*/ 282938 w 392461"/>
                <a:gd name="connsiteY48" fmla="*/ 214333 h 392417"/>
                <a:gd name="connsiteX49" fmla="*/ 301027 w 392461"/>
                <a:gd name="connsiteY49" fmla="*/ 212391 h 392417"/>
                <a:gd name="connsiteX50" fmla="*/ 301027 w 392461"/>
                <a:gd name="connsiteY50" fmla="*/ 176219 h 392417"/>
                <a:gd name="connsiteX51" fmla="*/ 282938 w 392461"/>
                <a:gd name="connsiteY51" fmla="*/ 174320 h 392417"/>
                <a:gd name="connsiteX52" fmla="*/ 276246 w 392461"/>
                <a:gd name="connsiteY52" fmla="*/ 168579 h 392417"/>
                <a:gd name="connsiteX53" fmla="*/ 271497 w 392461"/>
                <a:gd name="connsiteY53" fmla="*/ 158090 h 392417"/>
                <a:gd name="connsiteX54" fmla="*/ 272447 w 392461"/>
                <a:gd name="connsiteY54" fmla="*/ 149543 h 392417"/>
                <a:gd name="connsiteX55" fmla="*/ 283887 w 392461"/>
                <a:gd name="connsiteY55" fmla="*/ 135256 h 392417"/>
                <a:gd name="connsiteX56" fmla="*/ 258156 w 392461"/>
                <a:gd name="connsiteY56" fmla="*/ 109530 h 392417"/>
                <a:gd name="connsiteX57" fmla="*/ 243866 w 392461"/>
                <a:gd name="connsiteY57" fmla="*/ 120968 h 392417"/>
                <a:gd name="connsiteX58" fmla="*/ 235275 w 392461"/>
                <a:gd name="connsiteY58" fmla="*/ 121918 h 392417"/>
                <a:gd name="connsiteX59" fmla="*/ 224827 w 392461"/>
                <a:gd name="connsiteY59" fmla="*/ 118119 h 392417"/>
                <a:gd name="connsiteX60" fmla="*/ 219085 w 392461"/>
                <a:gd name="connsiteY60" fmla="*/ 111429 h 392417"/>
                <a:gd name="connsiteX61" fmla="*/ 217185 w 392461"/>
                <a:gd name="connsiteY61" fmla="*/ 93343 h 392417"/>
                <a:gd name="connsiteX62" fmla="*/ 174315 w 392461"/>
                <a:gd name="connsiteY62" fmla="*/ 82854 h 392417"/>
                <a:gd name="connsiteX63" fmla="*/ 224827 w 392461"/>
                <a:gd name="connsiteY63" fmla="*/ 82854 h 392417"/>
                <a:gd name="connsiteX64" fmla="*/ 232425 w 392461"/>
                <a:gd name="connsiteY64" fmla="*/ 89501 h 392417"/>
                <a:gd name="connsiteX65" fmla="*/ 234325 w 392461"/>
                <a:gd name="connsiteY65" fmla="*/ 109530 h 392417"/>
                <a:gd name="connsiteX66" fmla="*/ 237218 w 392461"/>
                <a:gd name="connsiteY66" fmla="*/ 110479 h 392417"/>
                <a:gd name="connsiteX67" fmla="*/ 252458 w 392461"/>
                <a:gd name="connsiteY67" fmla="*/ 97141 h 392417"/>
                <a:gd name="connsiteX68" fmla="*/ 262905 w 392461"/>
                <a:gd name="connsiteY68" fmla="*/ 97141 h 392417"/>
                <a:gd name="connsiteX69" fmla="*/ 298178 w 392461"/>
                <a:gd name="connsiteY69" fmla="*/ 132407 h 392417"/>
                <a:gd name="connsiteX70" fmla="*/ 299127 w 392461"/>
                <a:gd name="connsiteY70" fmla="*/ 142853 h 392417"/>
                <a:gd name="connsiteX71" fmla="*/ 287687 w 392461"/>
                <a:gd name="connsiteY71" fmla="*/ 158090 h 392417"/>
                <a:gd name="connsiteX72" fmla="*/ 288636 w 392461"/>
                <a:gd name="connsiteY72" fmla="*/ 160982 h 392417"/>
                <a:gd name="connsiteX73" fmla="*/ 308669 w 392461"/>
                <a:gd name="connsiteY73" fmla="*/ 162881 h 392417"/>
                <a:gd name="connsiteX74" fmla="*/ 315317 w 392461"/>
                <a:gd name="connsiteY74" fmla="*/ 170478 h 392417"/>
                <a:gd name="connsiteX75" fmla="*/ 315317 w 392461"/>
                <a:gd name="connsiteY75" fmla="*/ 220981 h 392417"/>
                <a:gd name="connsiteX76" fmla="*/ 308669 w 392461"/>
                <a:gd name="connsiteY76" fmla="*/ 228621 h 392417"/>
                <a:gd name="connsiteX77" fmla="*/ 288636 w 392461"/>
                <a:gd name="connsiteY77" fmla="*/ 230520 h 392417"/>
                <a:gd name="connsiteX78" fmla="*/ 287687 w 392461"/>
                <a:gd name="connsiteY78" fmla="*/ 233369 h 392417"/>
                <a:gd name="connsiteX79" fmla="*/ 301027 w 392461"/>
                <a:gd name="connsiteY79" fmla="*/ 248606 h 392417"/>
                <a:gd name="connsiteX80" fmla="*/ 301027 w 392461"/>
                <a:gd name="connsiteY80" fmla="*/ 259095 h 392417"/>
                <a:gd name="connsiteX81" fmla="*/ 265798 w 392461"/>
                <a:gd name="connsiteY81" fmla="*/ 294317 h 392417"/>
                <a:gd name="connsiteX82" fmla="*/ 255307 w 392461"/>
                <a:gd name="connsiteY82" fmla="*/ 295267 h 392417"/>
                <a:gd name="connsiteX83" fmla="*/ 240067 w 392461"/>
                <a:gd name="connsiteY83" fmla="*/ 281929 h 392417"/>
                <a:gd name="connsiteX84" fmla="*/ 237218 w 392461"/>
                <a:gd name="connsiteY84" fmla="*/ 282879 h 392417"/>
                <a:gd name="connsiteX85" fmla="*/ 235275 w 392461"/>
                <a:gd name="connsiteY85" fmla="*/ 302907 h 392417"/>
                <a:gd name="connsiteX86" fmla="*/ 227676 w 392461"/>
                <a:gd name="connsiteY86" fmla="*/ 309555 h 392417"/>
                <a:gd name="connsiteX87" fmla="*/ 176214 w 392461"/>
                <a:gd name="connsiteY87" fmla="*/ 311497 h 392417"/>
                <a:gd name="connsiteX88" fmla="*/ 168616 w 392461"/>
                <a:gd name="connsiteY88" fmla="*/ 304806 h 392417"/>
                <a:gd name="connsiteX89" fmla="*/ 166716 w 392461"/>
                <a:gd name="connsiteY89" fmla="*/ 284821 h 392417"/>
                <a:gd name="connsiteX90" fmla="*/ 163824 w 392461"/>
                <a:gd name="connsiteY90" fmla="*/ 283872 h 392417"/>
                <a:gd name="connsiteX91" fmla="*/ 148584 w 392461"/>
                <a:gd name="connsiteY91" fmla="*/ 297210 h 392417"/>
                <a:gd name="connsiteX92" fmla="*/ 138093 w 392461"/>
                <a:gd name="connsiteY92" fmla="*/ 297210 h 392417"/>
                <a:gd name="connsiteX93" fmla="*/ 101914 w 392461"/>
                <a:gd name="connsiteY93" fmla="*/ 260045 h 392417"/>
                <a:gd name="connsiteX94" fmla="*/ 100964 w 392461"/>
                <a:gd name="connsiteY94" fmla="*/ 249556 h 392417"/>
                <a:gd name="connsiteX95" fmla="*/ 114305 w 392461"/>
                <a:gd name="connsiteY95" fmla="*/ 234319 h 392417"/>
                <a:gd name="connsiteX96" fmla="*/ 113355 w 392461"/>
                <a:gd name="connsiteY96" fmla="*/ 231470 h 392417"/>
                <a:gd name="connsiteX97" fmla="*/ 93323 w 392461"/>
                <a:gd name="connsiteY97" fmla="*/ 229571 h 392417"/>
                <a:gd name="connsiteX98" fmla="*/ 86674 w 392461"/>
                <a:gd name="connsiteY98" fmla="*/ 221930 h 392417"/>
                <a:gd name="connsiteX99" fmla="*/ 86674 w 392461"/>
                <a:gd name="connsiteY99" fmla="*/ 171428 h 392417"/>
                <a:gd name="connsiteX100" fmla="*/ 93323 w 392461"/>
                <a:gd name="connsiteY100" fmla="*/ 163831 h 392417"/>
                <a:gd name="connsiteX101" fmla="*/ 113355 w 392461"/>
                <a:gd name="connsiteY101" fmla="*/ 161932 h 392417"/>
                <a:gd name="connsiteX102" fmla="*/ 114305 w 392461"/>
                <a:gd name="connsiteY102" fmla="*/ 159083 h 392417"/>
                <a:gd name="connsiteX103" fmla="*/ 100964 w 392461"/>
                <a:gd name="connsiteY103" fmla="*/ 143802 h 392417"/>
                <a:gd name="connsiteX104" fmla="*/ 100964 w 392461"/>
                <a:gd name="connsiteY104" fmla="*/ 133357 h 392417"/>
                <a:gd name="connsiteX105" fmla="*/ 136193 w 392461"/>
                <a:gd name="connsiteY105" fmla="*/ 98091 h 392417"/>
                <a:gd name="connsiteX106" fmla="*/ 146684 w 392461"/>
                <a:gd name="connsiteY106" fmla="*/ 97141 h 392417"/>
                <a:gd name="connsiteX107" fmla="*/ 161924 w 392461"/>
                <a:gd name="connsiteY107" fmla="*/ 110479 h 392417"/>
                <a:gd name="connsiteX108" fmla="*/ 164774 w 392461"/>
                <a:gd name="connsiteY108" fmla="*/ 109530 h 392417"/>
                <a:gd name="connsiteX109" fmla="*/ 166716 w 392461"/>
                <a:gd name="connsiteY109" fmla="*/ 89501 h 392417"/>
                <a:gd name="connsiteX110" fmla="*/ 174315 w 392461"/>
                <a:gd name="connsiteY110" fmla="*/ 82854 h 392417"/>
                <a:gd name="connsiteX111" fmla="*/ 196252 w 392461"/>
                <a:gd name="connsiteY111" fmla="*/ 16192 h 392417"/>
                <a:gd name="connsiteX112" fmla="*/ 16228 w 392461"/>
                <a:gd name="connsiteY112" fmla="*/ 196212 h 392417"/>
                <a:gd name="connsiteX113" fmla="*/ 196252 w 392461"/>
                <a:gd name="connsiteY113" fmla="*/ 375282 h 392417"/>
                <a:gd name="connsiteX114" fmla="*/ 376276 w 392461"/>
                <a:gd name="connsiteY114" fmla="*/ 195262 h 392417"/>
                <a:gd name="connsiteX115" fmla="*/ 196252 w 392461"/>
                <a:gd name="connsiteY115" fmla="*/ 16192 h 392417"/>
                <a:gd name="connsiteX116" fmla="*/ 196252 w 392461"/>
                <a:gd name="connsiteY116" fmla="*/ 7 h 392417"/>
                <a:gd name="connsiteX117" fmla="*/ 392461 w 392461"/>
                <a:gd name="connsiteY117" fmla="*/ 196212 h 392417"/>
                <a:gd name="connsiteX118" fmla="*/ 196252 w 392461"/>
                <a:gd name="connsiteY118" fmla="*/ 392417 h 392417"/>
                <a:gd name="connsiteX119" fmla="*/ 0 w 392461"/>
                <a:gd name="connsiteY119" fmla="*/ 196212 h 392417"/>
                <a:gd name="connsiteX120" fmla="*/ 196252 w 392461"/>
                <a:gd name="connsiteY120" fmla="*/ 7 h 39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92461" h="392417">
                  <a:moveTo>
                    <a:pt x="200996" y="142853"/>
                  </a:moveTo>
                  <a:cubicBezTo>
                    <a:pt x="171465" y="142853"/>
                    <a:pt x="148584" y="166680"/>
                    <a:pt x="148584" y="195255"/>
                  </a:cubicBezTo>
                  <a:cubicBezTo>
                    <a:pt x="148584" y="223830"/>
                    <a:pt x="172415" y="247657"/>
                    <a:pt x="200996" y="247657"/>
                  </a:cubicBezTo>
                  <a:cubicBezTo>
                    <a:pt x="229576" y="247657"/>
                    <a:pt x="253407" y="223830"/>
                    <a:pt x="253407" y="195255"/>
                  </a:cubicBezTo>
                  <a:cubicBezTo>
                    <a:pt x="253407" y="180967"/>
                    <a:pt x="247665" y="167629"/>
                    <a:pt x="238167" y="158090"/>
                  </a:cubicBezTo>
                  <a:cubicBezTo>
                    <a:pt x="227676" y="148594"/>
                    <a:pt x="215286" y="142853"/>
                    <a:pt x="200996" y="142853"/>
                  </a:cubicBezTo>
                  <a:close/>
                  <a:moveTo>
                    <a:pt x="200046" y="127616"/>
                  </a:moveTo>
                  <a:cubicBezTo>
                    <a:pt x="218135" y="127616"/>
                    <a:pt x="235275" y="134306"/>
                    <a:pt x="248615" y="147644"/>
                  </a:cubicBezTo>
                  <a:cubicBezTo>
                    <a:pt x="261956" y="160032"/>
                    <a:pt x="268647" y="177169"/>
                    <a:pt x="268647" y="196204"/>
                  </a:cubicBezTo>
                  <a:cubicBezTo>
                    <a:pt x="268647" y="214333"/>
                    <a:pt x="261956" y="231470"/>
                    <a:pt x="248615" y="244808"/>
                  </a:cubicBezTo>
                  <a:cubicBezTo>
                    <a:pt x="236268" y="257196"/>
                    <a:pt x="219085" y="263843"/>
                    <a:pt x="200996" y="263843"/>
                  </a:cubicBezTo>
                  <a:cubicBezTo>
                    <a:pt x="163824" y="263843"/>
                    <a:pt x="132394" y="233369"/>
                    <a:pt x="132394" y="196204"/>
                  </a:cubicBezTo>
                  <a:cubicBezTo>
                    <a:pt x="132394" y="158090"/>
                    <a:pt x="162874" y="127616"/>
                    <a:pt x="200046" y="127616"/>
                  </a:cubicBezTo>
                  <a:close/>
                  <a:moveTo>
                    <a:pt x="181007" y="93343"/>
                  </a:moveTo>
                  <a:lnTo>
                    <a:pt x="179064" y="111429"/>
                  </a:lnTo>
                  <a:cubicBezTo>
                    <a:pt x="179064" y="114278"/>
                    <a:pt x="177164" y="117127"/>
                    <a:pt x="173365" y="118119"/>
                  </a:cubicBezTo>
                  <a:cubicBezTo>
                    <a:pt x="169566" y="119069"/>
                    <a:pt x="166716" y="120968"/>
                    <a:pt x="162874" y="122868"/>
                  </a:cubicBezTo>
                  <a:cubicBezTo>
                    <a:pt x="160025" y="123817"/>
                    <a:pt x="157175" y="123817"/>
                    <a:pt x="154326" y="121918"/>
                  </a:cubicBezTo>
                  <a:lnTo>
                    <a:pt x="140036" y="110479"/>
                  </a:lnTo>
                  <a:lnTo>
                    <a:pt x="114305" y="136205"/>
                  </a:lnTo>
                  <a:lnTo>
                    <a:pt x="125745" y="150493"/>
                  </a:lnTo>
                  <a:cubicBezTo>
                    <a:pt x="127645" y="153342"/>
                    <a:pt x="128595" y="156191"/>
                    <a:pt x="126695" y="159083"/>
                  </a:cubicBezTo>
                  <a:cubicBezTo>
                    <a:pt x="124753" y="161932"/>
                    <a:pt x="123803" y="165730"/>
                    <a:pt x="122853" y="169529"/>
                  </a:cubicBezTo>
                  <a:cubicBezTo>
                    <a:pt x="121903" y="172377"/>
                    <a:pt x="119054" y="174320"/>
                    <a:pt x="116204" y="175269"/>
                  </a:cubicBezTo>
                  <a:lnTo>
                    <a:pt x="98115" y="177169"/>
                  </a:lnTo>
                  <a:lnTo>
                    <a:pt x="98115" y="213341"/>
                  </a:lnTo>
                  <a:lnTo>
                    <a:pt x="116204" y="215283"/>
                  </a:lnTo>
                  <a:cubicBezTo>
                    <a:pt x="119054" y="215283"/>
                    <a:pt x="121903" y="217182"/>
                    <a:pt x="122853" y="220981"/>
                  </a:cubicBezTo>
                  <a:cubicBezTo>
                    <a:pt x="123803" y="224779"/>
                    <a:pt x="125745" y="227628"/>
                    <a:pt x="127645" y="231470"/>
                  </a:cubicBezTo>
                  <a:cubicBezTo>
                    <a:pt x="128595" y="234319"/>
                    <a:pt x="128595" y="237168"/>
                    <a:pt x="126695" y="240016"/>
                  </a:cubicBezTo>
                  <a:lnTo>
                    <a:pt x="115255" y="254304"/>
                  </a:lnTo>
                  <a:lnTo>
                    <a:pt x="140985" y="280030"/>
                  </a:lnTo>
                  <a:lnTo>
                    <a:pt x="155276" y="268591"/>
                  </a:lnTo>
                  <a:cubicBezTo>
                    <a:pt x="158125" y="266692"/>
                    <a:pt x="160025" y="265742"/>
                    <a:pt x="161924" y="265742"/>
                  </a:cubicBezTo>
                  <a:cubicBezTo>
                    <a:pt x="162874" y="265742"/>
                    <a:pt x="163824" y="265742"/>
                    <a:pt x="165723" y="266692"/>
                  </a:cubicBezTo>
                  <a:cubicBezTo>
                    <a:pt x="168616" y="268591"/>
                    <a:pt x="172415" y="269584"/>
                    <a:pt x="176214" y="270534"/>
                  </a:cubicBezTo>
                  <a:cubicBezTo>
                    <a:pt x="179064" y="271483"/>
                    <a:pt x="181007" y="274332"/>
                    <a:pt x="181956" y="277181"/>
                  </a:cubicBezTo>
                  <a:lnTo>
                    <a:pt x="183856" y="295267"/>
                  </a:lnTo>
                  <a:lnTo>
                    <a:pt x="220035" y="295267"/>
                  </a:lnTo>
                  <a:lnTo>
                    <a:pt x="221978" y="277181"/>
                  </a:lnTo>
                  <a:cubicBezTo>
                    <a:pt x="221978" y="274332"/>
                    <a:pt x="223877" y="271483"/>
                    <a:pt x="227676" y="270534"/>
                  </a:cubicBezTo>
                  <a:cubicBezTo>
                    <a:pt x="231476" y="269584"/>
                    <a:pt x="234325" y="267642"/>
                    <a:pt x="238167" y="265742"/>
                  </a:cubicBezTo>
                  <a:cubicBezTo>
                    <a:pt x="241017" y="264793"/>
                    <a:pt x="243866" y="264793"/>
                    <a:pt x="246716" y="266692"/>
                  </a:cubicBezTo>
                  <a:lnTo>
                    <a:pt x="259106" y="279080"/>
                  </a:lnTo>
                  <a:lnTo>
                    <a:pt x="284837" y="253354"/>
                  </a:lnTo>
                  <a:lnTo>
                    <a:pt x="273396" y="239067"/>
                  </a:lnTo>
                  <a:cubicBezTo>
                    <a:pt x="271497" y="237168"/>
                    <a:pt x="270547" y="233369"/>
                    <a:pt x="272447" y="230520"/>
                  </a:cubicBezTo>
                  <a:cubicBezTo>
                    <a:pt x="274346" y="226679"/>
                    <a:pt x="275296" y="223830"/>
                    <a:pt x="276246" y="220031"/>
                  </a:cubicBezTo>
                  <a:cubicBezTo>
                    <a:pt x="277239" y="217182"/>
                    <a:pt x="280088" y="215283"/>
                    <a:pt x="282938" y="214333"/>
                  </a:cubicBezTo>
                  <a:lnTo>
                    <a:pt x="301027" y="212391"/>
                  </a:lnTo>
                  <a:lnTo>
                    <a:pt x="301027" y="176219"/>
                  </a:lnTo>
                  <a:lnTo>
                    <a:pt x="282938" y="174320"/>
                  </a:lnTo>
                  <a:cubicBezTo>
                    <a:pt x="280088" y="174320"/>
                    <a:pt x="277239" y="172377"/>
                    <a:pt x="276246" y="168579"/>
                  </a:cubicBezTo>
                  <a:cubicBezTo>
                    <a:pt x="275296" y="164780"/>
                    <a:pt x="273396" y="161932"/>
                    <a:pt x="271497" y="158090"/>
                  </a:cubicBezTo>
                  <a:cubicBezTo>
                    <a:pt x="270547" y="155241"/>
                    <a:pt x="270547" y="152392"/>
                    <a:pt x="272447" y="149543"/>
                  </a:cubicBezTo>
                  <a:lnTo>
                    <a:pt x="283887" y="135256"/>
                  </a:lnTo>
                  <a:lnTo>
                    <a:pt x="258156" y="109530"/>
                  </a:lnTo>
                  <a:lnTo>
                    <a:pt x="243866" y="120968"/>
                  </a:lnTo>
                  <a:cubicBezTo>
                    <a:pt x="241967" y="122868"/>
                    <a:pt x="238167" y="123817"/>
                    <a:pt x="235275" y="121918"/>
                  </a:cubicBezTo>
                  <a:cubicBezTo>
                    <a:pt x="231476" y="120019"/>
                    <a:pt x="228626" y="119069"/>
                    <a:pt x="224827" y="118119"/>
                  </a:cubicBezTo>
                  <a:cubicBezTo>
                    <a:pt x="221978" y="117127"/>
                    <a:pt x="220035" y="114278"/>
                    <a:pt x="219085" y="111429"/>
                  </a:cubicBezTo>
                  <a:lnTo>
                    <a:pt x="217185" y="93343"/>
                  </a:lnTo>
                  <a:close/>
                  <a:moveTo>
                    <a:pt x="174315" y="82854"/>
                  </a:moveTo>
                  <a:lnTo>
                    <a:pt x="224827" y="82854"/>
                  </a:lnTo>
                  <a:cubicBezTo>
                    <a:pt x="228626" y="82854"/>
                    <a:pt x="232425" y="85703"/>
                    <a:pt x="232425" y="89501"/>
                  </a:cubicBezTo>
                  <a:lnTo>
                    <a:pt x="234325" y="109530"/>
                  </a:lnTo>
                  <a:cubicBezTo>
                    <a:pt x="235275" y="109530"/>
                    <a:pt x="236268" y="110479"/>
                    <a:pt x="237218" y="110479"/>
                  </a:cubicBezTo>
                  <a:lnTo>
                    <a:pt x="252458" y="97141"/>
                  </a:lnTo>
                  <a:cubicBezTo>
                    <a:pt x="255307" y="94293"/>
                    <a:pt x="260056" y="94293"/>
                    <a:pt x="262905" y="97141"/>
                  </a:cubicBezTo>
                  <a:lnTo>
                    <a:pt x="298178" y="132407"/>
                  </a:lnTo>
                  <a:cubicBezTo>
                    <a:pt x="301027" y="135256"/>
                    <a:pt x="301027" y="140004"/>
                    <a:pt x="299127" y="142853"/>
                  </a:cubicBezTo>
                  <a:lnTo>
                    <a:pt x="287687" y="158090"/>
                  </a:lnTo>
                  <a:cubicBezTo>
                    <a:pt x="287687" y="159083"/>
                    <a:pt x="288636" y="160032"/>
                    <a:pt x="288636" y="160982"/>
                  </a:cubicBezTo>
                  <a:lnTo>
                    <a:pt x="308669" y="162881"/>
                  </a:lnTo>
                  <a:cubicBezTo>
                    <a:pt x="312468" y="162881"/>
                    <a:pt x="315317" y="166680"/>
                    <a:pt x="315317" y="170478"/>
                  </a:cubicBezTo>
                  <a:lnTo>
                    <a:pt x="315317" y="220981"/>
                  </a:lnTo>
                  <a:cubicBezTo>
                    <a:pt x="315317" y="224779"/>
                    <a:pt x="312468" y="228621"/>
                    <a:pt x="308669" y="228621"/>
                  </a:cubicBezTo>
                  <a:lnTo>
                    <a:pt x="288636" y="230520"/>
                  </a:lnTo>
                  <a:cubicBezTo>
                    <a:pt x="288636" y="231470"/>
                    <a:pt x="287687" y="232419"/>
                    <a:pt x="287687" y="233369"/>
                  </a:cubicBezTo>
                  <a:lnTo>
                    <a:pt x="301027" y="248606"/>
                  </a:lnTo>
                  <a:cubicBezTo>
                    <a:pt x="303876" y="251455"/>
                    <a:pt x="303876" y="256246"/>
                    <a:pt x="301027" y="259095"/>
                  </a:cubicBezTo>
                  <a:lnTo>
                    <a:pt x="265798" y="294317"/>
                  </a:lnTo>
                  <a:cubicBezTo>
                    <a:pt x="262905" y="297210"/>
                    <a:pt x="258156" y="297210"/>
                    <a:pt x="255307" y="295267"/>
                  </a:cubicBezTo>
                  <a:lnTo>
                    <a:pt x="240067" y="281929"/>
                  </a:lnTo>
                  <a:cubicBezTo>
                    <a:pt x="239117" y="281929"/>
                    <a:pt x="238167" y="282879"/>
                    <a:pt x="237218" y="282879"/>
                  </a:cubicBezTo>
                  <a:lnTo>
                    <a:pt x="235275" y="302907"/>
                  </a:lnTo>
                  <a:cubicBezTo>
                    <a:pt x="235275" y="306706"/>
                    <a:pt x="231476" y="309555"/>
                    <a:pt x="227676" y="309555"/>
                  </a:cubicBezTo>
                  <a:lnTo>
                    <a:pt x="176214" y="311497"/>
                  </a:lnTo>
                  <a:cubicBezTo>
                    <a:pt x="172415" y="311497"/>
                    <a:pt x="168616" y="308605"/>
                    <a:pt x="168616" y="304806"/>
                  </a:cubicBezTo>
                  <a:lnTo>
                    <a:pt x="166716" y="284821"/>
                  </a:lnTo>
                  <a:cubicBezTo>
                    <a:pt x="165723" y="284821"/>
                    <a:pt x="164774" y="283872"/>
                    <a:pt x="163824" y="283872"/>
                  </a:cubicBezTo>
                  <a:lnTo>
                    <a:pt x="148584" y="297210"/>
                  </a:lnTo>
                  <a:cubicBezTo>
                    <a:pt x="145734" y="300058"/>
                    <a:pt x="140985" y="300058"/>
                    <a:pt x="138093" y="297210"/>
                  </a:cubicBezTo>
                  <a:lnTo>
                    <a:pt x="101914" y="260045"/>
                  </a:lnTo>
                  <a:cubicBezTo>
                    <a:pt x="99065" y="257196"/>
                    <a:pt x="99065" y="252405"/>
                    <a:pt x="100964" y="249556"/>
                  </a:cubicBezTo>
                  <a:lnTo>
                    <a:pt x="114305" y="234319"/>
                  </a:lnTo>
                  <a:cubicBezTo>
                    <a:pt x="114305" y="233369"/>
                    <a:pt x="113355" y="232419"/>
                    <a:pt x="113355" y="231470"/>
                  </a:cubicBezTo>
                  <a:lnTo>
                    <a:pt x="93323" y="229571"/>
                  </a:lnTo>
                  <a:cubicBezTo>
                    <a:pt x="89524" y="229571"/>
                    <a:pt x="86674" y="225729"/>
                    <a:pt x="86674" y="221930"/>
                  </a:cubicBezTo>
                  <a:lnTo>
                    <a:pt x="86674" y="171428"/>
                  </a:lnTo>
                  <a:cubicBezTo>
                    <a:pt x="86674" y="167629"/>
                    <a:pt x="89524" y="163831"/>
                    <a:pt x="93323" y="163831"/>
                  </a:cubicBezTo>
                  <a:lnTo>
                    <a:pt x="113355" y="161932"/>
                  </a:lnTo>
                  <a:cubicBezTo>
                    <a:pt x="113355" y="160982"/>
                    <a:pt x="114305" y="160032"/>
                    <a:pt x="114305" y="159083"/>
                  </a:cubicBezTo>
                  <a:lnTo>
                    <a:pt x="100964" y="143802"/>
                  </a:lnTo>
                  <a:cubicBezTo>
                    <a:pt x="98115" y="140954"/>
                    <a:pt x="98115" y="136205"/>
                    <a:pt x="100964" y="133357"/>
                  </a:cubicBezTo>
                  <a:lnTo>
                    <a:pt x="136193" y="98091"/>
                  </a:lnTo>
                  <a:cubicBezTo>
                    <a:pt x="139086" y="95242"/>
                    <a:pt x="143835" y="95242"/>
                    <a:pt x="146684" y="97141"/>
                  </a:cubicBezTo>
                  <a:lnTo>
                    <a:pt x="161924" y="110479"/>
                  </a:lnTo>
                  <a:cubicBezTo>
                    <a:pt x="162874" y="110479"/>
                    <a:pt x="163824" y="109530"/>
                    <a:pt x="164774" y="109530"/>
                  </a:cubicBezTo>
                  <a:lnTo>
                    <a:pt x="166716" y="89501"/>
                  </a:lnTo>
                  <a:cubicBezTo>
                    <a:pt x="166716" y="85703"/>
                    <a:pt x="170516" y="82854"/>
                    <a:pt x="174315" y="82854"/>
                  </a:cubicBezTo>
                  <a:close/>
                  <a:moveTo>
                    <a:pt x="196252" y="16192"/>
                  </a:moveTo>
                  <a:cubicBezTo>
                    <a:pt x="97155" y="16192"/>
                    <a:pt x="16228" y="97160"/>
                    <a:pt x="16228" y="196212"/>
                  </a:cubicBezTo>
                  <a:cubicBezTo>
                    <a:pt x="16228" y="295264"/>
                    <a:pt x="97155" y="375282"/>
                    <a:pt x="196252" y="375282"/>
                  </a:cubicBezTo>
                  <a:cubicBezTo>
                    <a:pt x="295306" y="375282"/>
                    <a:pt x="376276" y="294314"/>
                    <a:pt x="376276" y="195262"/>
                  </a:cubicBezTo>
                  <a:cubicBezTo>
                    <a:pt x="376276" y="96210"/>
                    <a:pt x="295306" y="16192"/>
                    <a:pt x="196252" y="16192"/>
                  </a:cubicBezTo>
                  <a:close/>
                  <a:moveTo>
                    <a:pt x="196252" y="7"/>
                  </a:moveTo>
                  <a:cubicBezTo>
                    <a:pt x="304845" y="-943"/>
                    <a:pt x="392461" y="87621"/>
                    <a:pt x="392461" y="196212"/>
                  </a:cubicBezTo>
                  <a:cubicBezTo>
                    <a:pt x="392461" y="303853"/>
                    <a:pt x="304845" y="392417"/>
                    <a:pt x="196252" y="392417"/>
                  </a:cubicBezTo>
                  <a:cubicBezTo>
                    <a:pt x="87660" y="392417"/>
                    <a:pt x="0" y="304802"/>
                    <a:pt x="0" y="196212"/>
                  </a:cubicBezTo>
                  <a:cubicBezTo>
                    <a:pt x="0" y="87621"/>
                    <a:pt x="87660" y="7"/>
                    <a:pt x="196252" y="7"/>
                  </a:cubicBezTo>
                  <a:close/>
                </a:path>
              </a:pathLst>
            </a:custGeom>
            <a:solidFill>
              <a:srgbClr val="2091D0"/>
            </a:solidFill>
            <a:ln>
              <a:noFill/>
            </a:ln>
          </p:spPr>
          <p:txBody>
            <a:bodyPr/>
            <a:lstStyle/>
            <a:p>
              <a:endParaRPr lang="zh-CN" altLang="en-US">
                <a:cs typeface="+mn-ea"/>
                <a:sym typeface="+mn-lt"/>
              </a:endParaRPr>
            </a:p>
          </p:txBody>
        </p:sp>
        <p:sp>
          <p:nvSpPr>
            <p:cNvPr id="24" name="文本框 23"/>
            <p:cNvSpPr txBox="1"/>
            <p:nvPr/>
          </p:nvSpPr>
          <p:spPr>
            <a:xfrm>
              <a:off x="901" y="6705"/>
              <a:ext cx="3822" cy="580"/>
            </a:xfrm>
            <a:prstGeom prst="rect">
              <a:avLst/>
            </a:prstGeom>
            <a:noFill/>
          </p:spPr>
          <p:txBody>
            <a:bodyPr wrap="square" rtlCol="0">
              <a:spAutoFit/>
            </a:bodyPr>
            <a:lstStyle/>
            <a:p>
              <a:pPr algn="ctr">
                <a:lnSpc>
                  <a:spcPct val="150000"/>
                </a:lnSpc>
              </a:pPr>
              <a:endParaRPr lang="zh-CN" altLang="en-US" sz="1200">
                <a:solidFill>
                  <a:schemeClr val="tx1">
                    <a:lumMod val="65000"/>
                    <a:lumOff val="35000"/>
                  </a:schemeClr>
                </a:solidFill>
                <a:cs typeface="+mn-ea"/>
                <a:sym typeface="+mn-lt"/>
              </a:endParaRPr>
            </a:p>
          </p:txBody>
        </p:sp>
        <p:sp>
          <p:nvSpPr>
            <p:cNvPr id="25" name="文本框 24"/>
            <p:cNvSpPr txBox="1"/>
            <p:nvPr/>
          </p:nvSpPr>
          <p:spPr>
            <a:xfrm>
              <a:off x="482" y="6077"/>
              <a:ext cx="4661" cy="919"/>
            </a:xfrm>
            <a:prstGeom prst="rect">
              <a:avLst/>
            </a:prstGeom>
            <a:noFill/>
          </p:spPr>
          <p:txBody>
            <a:bodyPr wrap="square" rtlCol="0">
              <a:spAutoFit/>
            </a:bodyPr>
            <a:lstStyle/>
            <a:p>
              <a:pPr algn="ctr">
                <a:buClrTx/>
                <a:buSzTx/>
                <a:buFontTx/>
              </a:pPr>
              <a:r>
                <a:rPr lang="en-US" altLang="zh-CN" sz="3200" b="1">
                  <a:solidFill>
                    <a:schemeClr val="tx1">
                      <a:lumMod val="65000"/>
                      <a:lumOff val="35000"/>
                    </a:schemeClr>
                  </a:solidFill>
                  <a:cs typeface="+mn-ea"/>
                  <a:sym typeface="+mn-lt"/>
                </a:rPr>
                <a:t> </a:t>
              </a:r>
              <a:r>
                <a:rPr lang="zh-CN" altLang="en-US" sz="3200" b="1">
                  <a:solidFill>
                    <a:schemeClr val="tx1">
                      <a:lumMod val="65000"/>
                      <a:lumOff val="35000"/>
                    </a:schemeClr>
                  </a:solidFill>
                  <a:cs typeface="+mn-ea"/>
                  <a:sym typeface="+mn-lt"/>
                </a:rPr>
                <a:t>电仪</a:t>
              </a:r>
              <a:r>
                <a:rPr lang="zh-CN" altLang="en-US" sz="3200" b="1">
                  <a:solidFill>
                    <a:schemeClr val="tx1">
                      <a:lumMod val="65000"/>
                      <a:lumOff val="35000"/>
                    </a:schemeClr>
                  </a:solidFill>
                  <a:cs typeface="+mn-ea"/>
                  <a:sym typeface="+mn-lt"/>
                </a:rPr>
                <a:t>专业</a:t>
              </a:r>
              <a:endParaRPr lang="zh-CN" altLang="en-US" sz="3200" b="1">
                <a:solidFill>
                  <a:schemeClr val="tx1">
                    <a:lumMod val="65000"/>
                    <a:lumOff val="35000"/>
                  </a:schemeClr>
                </a:solidFill>
                <a:cs typeface="+mn-ea"/>
                <a:sym typeface="+mn-lt"/>
              </a:endParaRPr>
            </a:p>
          </p:txBody>
        </p:sp>
      </p:grpSp>
      <p:grpSp>
        <p:nvGrpSpPr>
          <p:cNvPr id="26" name="组合 13"/>
          <p:cNvGrpSpPr/>
          <p:nvPr/>
        </p:nvGrpSpPr>
        <p:grpSpPr>
          <a:xfrm>
            <a:off x="6383020" y="2663190"/>
            <a:ext cx="2447290" cy="1381760"/>
            <a:chOff x="885" y="5109"/>
            <a:chExt cx="3854" cy="2176"/>
          </a:xfrm>
        </p:grpSpPr>
        <p:sp>
          <p:nvSpPr>
            <p:cNvPr id="27" name="iconfont-11117-5237983"/>
            <p:cNvSpPr>
              <a:spLocks noChangeAspect="1"/>
            </p:cNvSpPr>
            <p:nvPr/>
          </p:nvSpPr>
          <p:spPr bwMode="auto">
            <a:xfrm>
              <a:off x="2470" y="5109"/>
              <a:ext cx="685" cy="582"/>
            </a:xfrm>
            <a:custGeom>
              <a:avLst/>
              <a:gdLst>
                <a:gd name="connsiteX0" fmla="*/ 1680 w 335727"/>
                <a:gd name="connsiteY0" fmla="*/ 157923 h 285467"/>
                <a:gd name="connsiteX1" fmla="*/ 1022 w 335727"/>
                <a:gd name="connsiteY1" fmla="*/ 163876 h 285467"/>
                <a:gd name="connsiteX2" fmla="*/ 9557 w 335727"/>
                <a:gd name="connsiteY2" fmla="*/ 169271 h 285467"/>
                <a:gd name="connsiteX3" fmla="*/ 19076 w 335727"/>
                <a:gd name="connsiteY3" fmla="*/ 169271 h 285467"/>
                <a:gd name="connsiteX4" fmla="*/ 19076 w 335727"/>
                <a:gd name="connsiteY4" fmla="*/ 266426 h 285467"/>
                <a:gd name="connsiteX5" fmla="*/ 316694 w 335727"/>
                <a:gd name="connsiteY5" fmla="*/ 266426 h 285467"/>
                <a:gd name="connsiteX6" fmla="*/ 316694 w 335727"/>
                <a:gd name="connsiteY6" fmla="*/ 169358 h 285467"/>
                <a:gd name="connsiteX7" fmla="*/ 326268 w 335727"/>
                <a:gd name="connsiteY7" fmla="*/ 169358 h 285467"/>
                <a:gd name="connsiteX8" fmla="*/ 334905 w 335727"/>
                <a:gd name="connsiteY8" fmla="*/ 163876 h 285467"/>
                <a:gd name="connsiteX9" fmla="*/ 334155 w 335727"/>
                <a:gd name="connsiteY9" fmla="*/ 158023 h 285467"/>
                <a:gd name="connsiteX10" fmla="*/ 335727 w 335727"/>
                <a:gd name="connsiteY10" fmla="*/ 159603 h 285467"/>
                <a:gd name="connsiteX11" fmla="*/ 335727 w 335727"/>
                <a:gd name="connsiteY11" fmla="*/ 275968 h 285467"/>
                <a:gd name="connsiteX12" fmla="*/ 326232 w 335727"/>
                <a:gd name="connsiteY12" fmla="*/ 285467 h 285467"/>
                <a:gd name="connsiteX13" fmla="*/ 9538 w 335727"/>
                <a:gd name="connsiteY13" fmla="*/ 285467 h 285467"/>
                <a:gd name="connsiteX14" fmla="*/ 0 w 335727"/>
                <a:gd name="connsiteY14" fmla="*/ 275968 h 285467"/>
                <a:gd name="connsiteX15" fmla="*/ 0 w 335727"/>
                <a:gd name="connsiteY15" fmla="*/ 159603 h 285467"/>
                <a:gd name="connsiteX16" fmla="*/ 67737 w 335727"/>
                <a:gd name="connsiteY16" fmla="*/ 102676 h 285467"/>
                <a:gd name="connsiteX17" fmla="*/ 29368 w 335727"/>
                <a:gd name="connsiteY17" fmla="*/ 150109 h 285467"/>
                <a:gd name="connsiteX18" fmla="*/ 121774 w 335727"/>
                <a:gd name="connsiteY18" fmla="*/ 150109 h 285467"/>
                <a:gd name="connsiteX19" fmla="*/ 131269 w 335727"/>
                <a:gd name="connsiteY19" fmla="*/ 159647 h 285467"/>
                <a:gd name="connsiteX20" fmla="*/ 167265 w 335727"/>
                <a:gd name="connsiteY20" fmla="*/ 199267 h 285467"/>
                <a:gd name="connsiteX21" fmla="*/ 205375 w 335727"/>
                <a:gd name="connsiteY21" fmla="*/ 158697 h 285467"/>
                <a:gd name="connsiteX22" fmla="*/ 214914 w 335727"/>
                <a:gd name="connsiteY22" fmla="*/ 150324 h 285467"/>
                <a:gd name="connsiteX23" fmla="*/ 305508 w 335727"/>
                <a:gd name="connsiteY23" fmla="*/ 150324 h 285467"/>
                <a:gd name="connsiteX24" fmla="*/ 265282 w 335727"/>
                <a:gd name="connsiteY24" fmla="*/ 102676 h 285467"/>
                <a:gd name="connsiteX25" fmla="*/ 63162 w 335727"/>
                <a:gd name="connsiteY25" fmla="*/ 83643 h 285467"/>
                <a:gd name="connsiteX26" fmla="*/ 270159 w 335727"/>
                <a:gd name="connsiteY26" fmla="*/ 83643 h 285467"/>
                <a:gd name="connsiteX27" fmla="*/ 277496 w 335727"/>
                <a:gd name="connsiteY27" fmla="*/ 87052 h 285467"/>
                <a:gd name="connsiteX28" fmla="*/ 333605 w 335727"/>
                <a:gd name="connsiteY28" fmla="*/ 153734 h 285467"/>
                <a:gd name="connsiteX29" fmla="*/ 334155 w 335727"/>
                <a:gd name="connsiteY29" fmla="*/ 158023 h 285467"/>
                <a:gd name="connsiteX30" fmla="*/ 326232 w 335727"/>
                <a:gd name="connsiteY30" fmla="*/ 150061 h 285467"/>
                <a:gd name="connsiteX31" fmla="*/ 316694 w 335727"/>
                <a:gd name="connsiteY31" fmla="*/ 159603 h 285467"/>
                <a:gd name="connsiteX32" fmla="*/ 316694 w 335727"/>
                <a:gd name="connsiteY32" fmla="*/ 169358 h 285467"/>
                <a:gd name="connsiteX33" fmla="*/ 223373 w 335727"/>
                <a:gd name="connsiteY33" fmla="*/ 169358 h 285467"/>
                <a:gd name="connsiteX34" fmla="*/ 168344 w 335727"/>
                <a:gd name="connsiteY34" fmla="*/ 218214 h 285467"/>
                <a:gd name="connsiteX35" fmla="*/ 166618 w 335727"/>
                <a:gd name="connsiteY35" fmla="*/ 218214 h 285467"/>
                <a:gd name="connsiteX36" fmla="*/ 112883 w 335727"/>
                <a:gd name="connsiteY36" fmla="*/ 169271 h 285467"/>
                <a:gd name="connsiteX37" fmla="*/ 19076 w 335727"/>
                <a:gd name="connsiteY37" fmla="*/ 169271 h 285467"/>
                <a:gd name="connsiteX38" fmla="*/ 19076 w 335727"/>
                <a:gd name="connsiteY38" fmla="*/ 159603 h 285467"/>
                <a:gd name="connsiteX39" fmla="*/ 9538 w 335727"/>
                <a:gd name="connsiteY39" fmla="*/ 150061 h 285467"/>
                <a:gd name="connsiteX40" fmla="*/ 1680 w 335727"/>
                <a:gd name="connsiteY40" fmla="*/ 157923 h 285467"/>
                <a:gd name="connsiteX41" fmla="*/ 2133 w 335727"/>
                <a:gd name="connsiteY41" fmla="*/ 153820 h 285467"/>
                <a:gd name="connsiteX42" fmla="*/ 55739 w 335727"/>
                <a:gd name="connsiteY42" fmla="*/ 87182 h 285467"/>
                <a:gd name="connsiteX43" fmla="*/ 63162 w 335727"/>
                <a:gd name="connsiteY43" fmla="*/ 83643 h 285467"/>
                <a:gd name="connsiteX44" fmla="*/ 67478 w 335727"/>
                <a:gd name="connsiteY44" fmla="*/ 45145 h 285467"/>
                <a:gd name="connsiteX45" fmla="*/ 268346 w 335727"/>
                <a:gd name="connsiteY45" fmla="*/ 45145 h 285467"/>
                <a:gd name="connsiteX46" fmla="*/ 277885 w 335727"/>
                <a:gd name="connsiteY46" fmla="*/ 54683 h 285467"/>
                <a:gd name="connsiteX47" fmla="*/ 268346 w 335727"/>
                <a:gd name="connsiteY47" fmla="*/ 64221 h 285467"/>
                <a:gd name="connsiteX48" fmla="*/ 67478 w 335727"/>
                <a:gd name="connsiteY48" fmla="*/ 64221 h 285467"/>
                <a:gd name="connsiteX49" fmla="*/ 57940 w 335727"/>
                <a:gd name="connsiteY49" fmla="*/ 54683 h 285467"/>
                <a:gd name="connsiteX50" fmla="*/ 67478 w 335727"/>
                <a:gd name="connsiteY50" fmla="*/ 45145 h 285467"/>
                <a:gd name="connsiteX51" fmla="*/ 46502 w 335727"/>
                <a:gd name="connsiteY51" fmla="*/ 0 h 285467"/>
                <a:gd name="connsiteX52" fmla="*/ 289322 w 335727"/>
                <a:gd name="connsiteY52" fmla="*/ 0 h 285467"/>
                <a:gd name="connsiteX53" fmla="*/ 298818 w 335727"/>
                <a:gd name="connsiteY53" fmla="*/ 9538 h 285467"/>
                <a:gd name="connsiteX54" fmla="*/ 289322 w 335727"/>
                <a:gd name="connsiteY54" fmla="*/ 19076 h 285467"/>
                <a:gd name="connsiteX55" fmla="*/ 46502 w 335727"/>
                <a:gd name="connsiteY55" fmla="*/ 19076 h 285467"/>
                <a:gd name="connsiteX56" fmla="*/ 36964 w 335727"/>
                <a:gd name="connsiteY56" fmla="*/ 9538 h 285467"/>
                <a:gd name="connsiteX57" fmla="*/ 46502 w 335727"/>
                <a:gd name="connsiteY57" fmla="*/ 0 h 28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335727" h="285467">
                  <a:moveTo>
                    <a:pt x="1680" y="157923"/>
                  </a:moveTo>
                  <a:lnTo>
                    <a:pt x="1022" y="163876"/>
                  </a:lnTo>
                  <a:cubicBezTo>
                    <a:pt x="2500" y="166951"/>
                    <a:pt x="5586" y="169250"/>
                    <a:pt x="9557" y="169271"/>
                  </a:cubicBezTo>
                  <a:lnTo>
                    <a:pt x="19076" y="169271"/>
                  </a:lnTo>
                  <a:lnTo>
                    <a:pt x="19076" y="266426"/>
                  </a:lnTo>
                  <a:lnTo>
                    <a:pt x="316694" y="266426"/>
                  </a:lnTo>
                  <a:lnTo>
                    <a:pt x="316694" y="169358"/>
                  </a:lnTo>
                  <a:lnTo>
                    <a:pt x="326268" y="169358"/>
                  </a:lnTo>
                  <a:cubicBezTo>
                    <a:pt x="330303" y="169358"/>
                    <a:pt x="333432" y="167005"/>
                    <a:pt x="334905" y="163876"/>
                  </a:cubicBezTo>
                  <a:lnTo>
                    <a:pt x="334155" y="158023"/>
                  </a:lnTo>
                  <a:lnTo>
                    <a:pt x="335727" y="159603"/>
                  </a:lnTo>
                  <a:lnTo>
                    <a:pt x="335727" y="275968"/>
                  </a:lnTo>
                  <a:cubicBezTo>
                    <a:pt x="335727" y="281192"/>
                    <a:pt x="331498" y="285467"/>
                    <a:pt x="326232" y="285467"/>
                  </a:cubicBezTo>
                  <a:lnTo>
                    <a:pt x="9538" y="285467"/>
                  </a:lnTo>
                  <a:cubicBezTo>
                    <a:pt x="4273" y="285467"/>
                    <a:pt x="0" y="281192"/>
                    <a:pt x="0" y="275968"/>
                  </a:cubicBezTo>
                  <a:lnTo>
                    <a:pt x="0" y="159603"/>
                  </a:lnTo>
                  <a:close/>
                  <a:moveTo>
                    <a:pt x="67737" y="102676"/>
                  </a:moveTo>
                  <a:lnTo>
                    <a:pt x="29368" y="150109"/>
                  </a:lnTo>
                  <a:lnTo>
                    <a:pt x="121774" y="150109"/>
                  </a:lnTo>
                  <a:cubicBezTo>
                    <a:pt x="126996" y="150109"/>
                    <a:pt x="131269" y="154381"/>
                    <a:pt x="131269" y="159647"/>
                  </a:cubicBezTo>
                  <a:cubicBezTo>
                    <a:pt x="131269" y="163661"/>
                    <a:pt x="133557" y="199267"/>
                    <a:pt x="167265" y="199267"/>
                  </a:cubicBezTo>
                  <a:cubicBezTo>
                    <a:pt x="171020" y="199267"/>
                    <a:pt x="200930" y="199267"/>
                    <a:pt x="205375" y="158697"/>
                  </a:cubicBezTo>
                  <a:cubicBezTo>
                    <a:pt x="205980" y="153863"/>
                    <a:pt x="210080" y="150281"/>
                    <a:pt x="214914" y="150324"/>
                  </a:cubicBezTo>
                  <a:lnTo>
                    <a:pt x="305508" y="150324"/>
                  </a:lnTo>
                  <a:lnTo>
                    <a:pt x="265282" y="102676"/>
                  </a:lnTo>
                  <a:close/>
                  <a:moveTo>
                    <a:pt x="63162" y="83643"/>
                  </a:moveTo>
                  <a:lnTo>
                    <a:pt x="270159" y="83643"/>
                  </a:lnTo>
                  <a:cubicBezTo>
                    <a:pt x="273008" y="83643"/>
                    <a:pt x="275684" y="84895"/>
                    <a:pt x="277496" y="87052"/>
                  </a:cubicBezTo>
                  <a:lnTo>
                    <a:pt x="333605" y="153734"/>
                  </a:lnTo>
                  <a:lnTo>
                    <a:pt x="334155" y="158023"/>
                  </a:lnTo>
                  <a:lnTo>
                    <a:pt x="326232" y="150061"/>
                  </a:lnTo>
                  <a:cubicBezTo>
                    <a:pt x="320967" y="150061"/>
                    <a:pt x="316694" y="154336"/>
                    <a:pt x="316694" y="159603"/>
                  </a:cubicBezTo>
                  <a:lnTo>
                    <a:pt x="316694" y="169358"/>
                  </a:lnTo>
                  <a:lnTo>
                    <a:pt x="223373" y="169358"/>
                  </a:lnTo>
                  <a:cubicBezTo>
                    <a:pt x="219359" y="196850"/>
                    <a:pt x="196139" y="217480"/>
                    <a:pt x="168344" y="218214"/>
                  </a:cubicBezTo>
                  <a:lnTo>
                    <a:pt x="166618" y="218214"/>
                  </a:lnTo>
                  <a:cubicBezTo>
                    <a:pt x="130535" y="218214"/>
                    <a:pt x="116422" y="189643"/>
                    <a:pt x="112883" y="169271"/>
                  </a:cubicBezTo>
                  <a:lnTo>
                    <a:pt x="19076" y="169271"/>
                  </a:lnTo>
                  <a:lnTo>
                    <a:pt x="19076" y="159603"/>
                  </a:lnTo>
                  <a:cubicBezTo>
                    <a:pt x="19076" y="154336"/>
                    <a:pt x="14803" y="150061"/>
                    <a:pt x="9538" y="150061"/>
                  </a:cubicBezTo>
                  <a:lnTo>
                    <a:pt x="1680" y="157923"/>
                  </a:lnTo>
                  <a:lnTo>
                    <a:pt x="2133" y="153820"/>
                  </a:lnTo>
                  <a:lnTo>
                    <a:pt x="55739" y="87182"/>
                  </a:lnTo>
                  <a:cubicBezTo>
                    <a:pt x="57551" y="84938"/>
                    <a:pt x="60314" y="83643"/>
                    <a:pt x="63162" y="83643"/>
                  </a:cubicBezTo>
                  <a:close/>
                  <a:moveTo>
                    <a:pt x="67478" y="45145"/>
                  </a:moveTo>
                  <a:lnTo>
                    <a:pt x="268346" y="45145"/>
                  </a:lnTo>
                  <a:cubicBezTo>
                    <a:pt x="273612" y="45145"/>
                    <a:pt x="277885" y="49417"/>
                    <a:pt x="277885" y="54683"/>
                  </a:cubicBezTo>
                  <a:cubicBezTo>
                    <a:pt x="277885" y="59948"/>
                    <a:pt x="273612" y="64221"/>
                    <a:pt x="268346" y="64221"/>
                  </a:cubicBezTo>
                  <a:lnTo>
                    <a:pt x="67478" y="64221"/>
                  </a:lnTo>
                  <a:cubicBezTo>
                    <a:pt x="62213" y="64221"/>
                    <a:pt x="57940" y="59948"/>
                    <a:pt x="57940" y="54683"/>
                  </a:cubicBezTo>
                  <a:cubicBezTo>
                    <a:pt x="57940" y="49417"/>
                    <a:pt x="62213" y="45145"/>
                    <a:pt x="67478" y="45145"/>
                  </a:cubicBezTo>
                  <a:close/>
                  <a:moveTo>
                    <a:pt x="46502" y="0"/>
                  </a:moveTo>
                  <a:lnTo>
                    <a:pt x="289322" y="0"/>
                  </a:lnTo>
                  <a:cubicBezTo>
                    <a:pt x="294545" y="0"/>
                    <a:pt x="298818" y="4273"/>
                    <a:pt x="298818" y="9538"/>
                  </a:cubicBezTo>
                  <a:cubicBezTo>
                    <a:pt x="298818" y="14804"/>
                    <a:pt x="294545" y="19076"/>
                    <a:pt x="289322" y="19076"/>
                  </a:cubicBezTo>
                  <a:lnTo>
                    <a:pt x="46502" y="19076"/>
                  </a:lnTo>
                  <a:cubicBezTo>
                    <a:pt x="41237" y="19076"/>
                    <a:pt x="36964" y="14804"/>
                    <a:pt x="36964" y="9538"/>
                  </a:cubicBezTo>
                  <a:cubicBezTo>
                    <a:pt x="36964" y="4273"/>
                    <a:pt x="41237" y="0"/>
                    <a:pt x="46502" y="0"/>
                  </a:cubicBezTo>
                  <a:close/>
                </a:path>
              </a:pathLst>
            </a:custGeom>
            <a:solidFill>
              <a:srgbClr val="6BBDED"/>
            </a:solidFill>
            <a:ln>
              <a:noFill/>
            </a:ln>
          </p:spPr>
          <p:txBody>
            <a:bodyPr/>
            <a:lstStyle/>
            <a:p>
              <a:endParaRPr lang="zh-CN" altLang="en-US">
                <a:cs typeface="+mn-ea"/>
                <a:sym typeface="+mn-lt"/>
              </a:endParaRPr>
            </a:p>
          </p:txBody>
        </p:sp>
        <p:sp>
          <p:nvSpPr>
            <p:cNvPr id="28" name="文本框 27"/>
            <p:cNvSpPr txBox="1"/>
            <p:nvPr/>
          </p:nvSpPr>
          <p:spPr>
            <a:xfrm>
              <a:off x="901" y="6705"/>
              <a:ext cx="3822" cy="580"/>
            </a:xfrm>
            <a:prstGeom prst="rect">
              <a:avLst/>
            </a:prstGeom>
            <a:noFill/>
          </p:spPr>
          <p:txBody>
            <a:bodyPr wrap="square" rtlCol="0">
              <a:spAutoFit/>
            </a:bodyPr>
            <a:lstStyle/>
            <a:p>
              <a:pPr algn="ctr">
                <a:lnSpc>
                  <a:spcPct val="150000"/>
                </a:lnSpc>
              </a:pPr>
              <a:endParaRPr lang="zh-CN" altLang="en-US" sz="1200">
                <a:solidFill>
                  <a:schemeClr val="tx1">
                    <a:lumMod val="65000"/>
                    <a:lumOff val="35000"/>
                  </a:schemeClr>
                </a:solidFill>
                <a:cs typeface="+mn-ea"/>
                <a:sym typeface="+mn-lt"/>
              </a:endParaRPr>
            </a:p>
          </p:txBody>
        </p:sp>
        <p:sp>
          <p:nvSpPr>
            <p:cNvPr id="29" name="文本框 28"/>
            <p:cNvSpPr txBox="1"/>
            <p:nvPr/>
          </p:nvSpPr>
          <p:spPr>
            <a:xfrm>
              <a:off x="885" y="6077"/>
              <a:ext cx="3854" cy="919"/>
            </a:xfrm>
            <a:prstGeom prst="rect">
              <a:avLst/>
            </a:prstGeom>
            <a:noFill/>
          </p:spPr>
          <p:txBody>
            <a:bodyPr wrap="square" rtlCol="0">
              <a:spAutoFit/>
            </a:bodyPr>
            <a:lstStyle/>
            <a:p>
              <a:pPr algn="ctr">
                <a:buClrTx/>
                <a:buSzTx/>
                <a:buFontTx/>
              </a:pPr>
              <a:r>
                <a:rPr lang="zh-CN" altLang="en-US" sz="3200" b="1">
                  <a:solidFill>
                    <a:schemeClr val="tx1">
                      <a:lumMod val="65000"/>
                      <a:lumOff val="35000"/>
                    </a:schemeClr>
                  </a:solidFill>
                  <a:cs typeface="+mn-ea"/>
                  <a:sym typeface="+mn-lt"/>
                </a:rPr>
                <a:t>招聘简章</a:t>
              </a:r>
              <a:endParaRPr lang="zh-CN" altLang="en-US" sz="3200" b="1">
                <a:solidFill>
                  <a:schemeClr val="tx1">
                    <a:lumMod val="65000"/>
                    <a:lumOff val="35000"/>
                  </a:schemeClr>
                </a:solidFill>
                <a:cs typeface="+mn-ea"/>
                <a:sym typeface="+mn-lt"/>
              </a:endParaRPr>
            </a:p>
          </p:txBody>
        </p:sp>
      </p:grpSp>
      <p:grpSp>
        <p:nvGrpSpPr>
          <p:cNvPr id="30" name="组合 17"/>
          <p:cNvGrpSpPr/>
          <p:nvPr/>
        </p:nvGrpSpPr>
        <p:grpSpPr>
          <a:xfrm>
            <a:off x="9197975" y="2630805"/>
            <a:ext cx="2447290" cy="1414145"/>
            <a:chOff x="885" y="5058"/>
            <a:chExt cx="3854" cy="2227"/>
          </a:xfrm>
        </p:grpSpPr>
        <p:sp>
          <p:nvSpPr>
            <p:cNvPr id="31" name="iconfont-11117-5237983"/>
            <p:cNvSpPr>
              <a:spLocks noChangeAspect="1"/>
            </p:cNvSpPr>
            <p:nvPr/>
          </p:nvSpPr>
          <p:spPr bwMode="auto">
            <a:xfrm>
              <a:off x="2470" y="5058"/>
              <a:ext cx="683" cy="685"/>
            </a:xfrm>
            <a:custGeom>
              <a:avLst/>
              <a:gdLst>
                <a:gd name="connsiteX0" fmla="*/ 74070 w 191448"/>
                <a:gd name="connsiteY0" fmla="*/ 94106 h 191963"/>
                <a:gd name="connsiteX1" fmla="*/ 93112 w 191448"/>
                <a:gd name="connsiteY1" fmla="*/ 113154 h 191963"/>
                <a:gd name="connsiteX2" fmla="*/ 23346 w 191448"/>
                <a:gd name="connsiteY2" fmla="*/ 183356 h 191963"/>
                <a:gd name="connsiteX3" fmla="*/ 13809 w 191448"/>
                <a:gd name="connsiteY3" fmla="*/ 187198 h 191963"/>
                <a:gd name="connsiteX4" fmla="*/ 4272 w 191448"/>
                <a:gd name="connsiteY4" fmla="*/ 183356 h 191963"/>
                <a:gd name="connsiteX5" fmla="*/ 4272 w 191448"/>
                <a:gd name="connsiteY5" fmla="*/ 164320 h 191963"/>
                <a:gd name="connsiteX6" fmla="*/ 112111 w 191448"/>
                <a:gd name="connsiteY6" fmla="*/ 94037 h 191963"/>
                <a:gd name="connsiteX7" fmla="*/ 187176 w 191448"/>
                <a:gd name="connsiteY7" fmla="*/ 169085 h 191963"/>
                <a:gd name="connsiteX8" fmla="*/ 187176 w 191448"/>
                <a:gd name="connsiteY8" fmla="*/ 188164 h 191963"/>
                <a:gd name="connsiteX9" fmla="*/ 177637 w 191448"/>
                <a:gd name="connsiteY9" fmla="*/ 191963 h 191963"/>
                <a:gd name="connsiteX10" fmla="*/ 168098 w 191448"/>
                <a:gd name="connsiteY10" fmla="*/ 188164 h 191963"/>
                <a:gd name="connsiteX11" fmla="*/ 93112 w 191448"/>
                <a:gd name="connsiteY11" fmla="*/ 113154 h 191963"/>
                <a:gd name="connsiteX12" fmla="*/ 17610 w 191448"/>
                <a:gd name="connsiteY12" fmla="*/ 4765 h 191963"/>
                <a:gd name="connsiteX13" fmla="*/ 27128 w 191448"/>
                <a:gd name="connsiteY13" fmla="*/ 9071 h 191963"/>
                <a:gd name="connsiteX14" fmla="*/ 93066 w 191448"/>
                <a:gd name="connsiteY14" fmla="*/ 74996 h 191963"/>
                <a:gd name="connsiteX15" fmla="*/ 74070 w 191448"/>
                <a:gd name="connsiteY15" fmla="*/ 94106 h 191963"/>
                <a:gd name="connsiteX16" fmla="*/ 8093 w 191448"/>
                <a:gd name="connsiteY16" fmla="*/ 28107 h 191963"/>
                <a:gd name="connsiteX17" fmla="*/ 8093 w 191448"/>
                <a:gd name="connsiteY17" fmla="*/ 9071 h 191963"/>
                <a:gd name="connsiteX18" fmla="*/ 17610 w 191448"/>
                <a:gd name="connsiteY18" fmla="*/ 4765 h 191963"/>
                <a:gd name="connsiteX19" fmla="*/ 172852 w 191448"/>
                <a:gd name="connsiteY19" fmla="*/ 0 h 191963"/>
                <a:gd name="connsiteX20" fmla="*/ 182368 w 191448"/>
                <a:gd name="connsiteY20" fmla="*/ 4306 h 191963"/>
                <a:gd name="connsiteX21" fmla="*/ 182368 w 191448"/>
                <a:gd name="connsiteY21" fmla="*/ 23342 h 191963"/>
                <a:gd name="connsiteX22" fmla="*/ 112111 w 191448"/>
                <a:gd name="connsiteY22" fmla="*/ 94037 h 191963"/>
                <a:gd name="connsiteX23" fmla="*/ 93066 w 191448"/>
                <a:gd name="connsiteY23" fmla="*/ 74996 h 191963"/>
                <a:gd name="connsiteX24" fmla="*/ 163337 w 191448"/>
                <a:gd name="connsiteY24" fmla="*/ 4306 h 191963"/>
                <a:gd name="connsiteX25" fmla="*/ 172852 w 191448"/>
                <a:gd name="connsiteY25" fmla="*/ 0 h 191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91448" h="191963">
                  <a:moveTo>
                    <a:pt x="74070" y="94106"/>
                  </a:moveTo>
                  <a:lnTo>
                    <a:pt x="93112" y="113154"/>
                  </a:lnTo>
                  <a:lnTo>
                    <a:pt x="23346" y="183356"/>
                  </a:lnTo>
                  <a:cubicBezTo>
                    <a:pt x="20497" y="186248"/>
                    <a:pt x="16657" y="187198"/>
                    <a:pt x="13809" y="187198"/>
                  </a:cubicBezTo>
                  <a:cubicBezTo>
                    <a:pt x="10011" y="187198"/>
                    <a:pt x="7163" y="186248"/>
                    <a:pt x="4272" y="183356"/>
                  </a:cubicBezTo>
                  <a:cubicBezTo>
                    <a:pt x="-1425" y="177658"/>
                    <a:pt x="-1425" y="169069"/>
                    <a:pt x="4272" y="164320"/>
                  </a:cubicBezTo>
                  <a:close/>
                  <a:moveTo>
                    <a:pt x="112111" y="94037"/>
                  </a:moveTo>
                  <a:lnTo>
                    <a:pt x="187176" y="169085"/>
                  </a:lnTo>
                  <a:cubicBezTo>
                    <a:pt x="192873" y="174826"/>
                    <a:pt x="192873" y="183373"/>
                    <a:pt x="187176" y="188164"/>
                  </a:cubicBezTo>
                  <a:cubicBezTo>
                    <a:pt x="184284" y="190064"/>
                    <a:pt x="180485" y="191963"/>
                    <a:pt x="177637" y="191963"/>
                  </a:cubicBezTo>
                  <a:cubicBezTo>
                    <a:pt x="173838" y="191963"/>
                    <a:pt x="170946" y="191013"/>
                    <a:pt x="168098" y="188164"/>
                  </a:cubicBezTo>
                  <a:lnTo>
                    <a:pt x="93112" y="113154"/>
                  </a:lnTo>
                  <a:close/>
                  <a:moveTo>
                    <a:pt x="17610" y="4765"/>
                  </a:moveTo>
                  <a:cubicBezTo>
                    <a:pt x="20945" y="4765"/>
                    <a:pt x="24279" y="6201"/>
                    <a:pt x="27128" y="9071"/>
                  </a:cubicBezTo>
                  <a:lnTo>
                    <a:pt x="93066" y="74996"/>
                  </a:lnTo>
                  <a:lnTo>
                    <a:pt x="74070" y="94106"/>
                  </a:lnTo>
                  <a:lnTo>
                    <a:pt x="8093" y="28107"/>
                  </a:lnTo>
                  <a:cubicBezTo>
                    <a:pt x="2352" y="22409"/>
                    <a:pt x="2352" y="13819"/>
                    <a:pt x="8093" y="9071"/>
                  </a:cubicBezTo>
                  <a:cubicBezTo>
                    <a:pt x="10942" y="6201"/>
                    <a:pt x="14276" y="4765"/>
                    <a:pt x="17610" y="4765"/>
                  </a:cubicBezTo>
                  <a:close/>
                  <a:moveTo>
                    <a:pt x="172852" y="0"/>
                  </a:moveTo>
                  <a:cubicBezTo>
                    <a:pt x="176186" y="0"/>
                    <a:pt x="179520" y="1436"/>
                    <a:pt x="182368" y="4306"/>
                  </a:cubicBezTo>
                  <a:cubicBezTo>
                    <a:pt x="188107" y="10004"/>
                    <a:pt x="188107" y="18594"/>
                    <a:pt x="182368" y="23342"/>
                  </a:cubicBezTo>
                  <a:lnTo>
                    <a:pt x="112111" y="94037"/>
                  </a:lnTo>
                  <a:lnTo>
                    <a:pt x="93066" y="74996"/>
                  </a:lnTo>
                  <a:lnTo>
                    <a:pt x="163337" y="4306"/>
                  </a:lnTo>
                  <a:cubicBezTo>
                    <a:pt x="166185" y="1436"/>
                    <a:pt x="169519" y="0"/>
                    <a:pt x="172852" y="0"/>
                  </a:cubicBezTo>
                  <a:close/>
                </a:path>
              </a:pathLst>
            </a:custGeom>
            <a:solidFill>
              <a:srgbClr val="2091D0"/>
            </a:solidFill>
            <a:ln>
              <a:noFill/>
            </a:ln>
          </p:spPr>
          <p:txBody>
            <a:bodyPr/>
            <a:lstStyle/>
            <a:p>
              <a:endParaRPr lang="zh-CN" altLang="en-US">
                <a:cs typeface="+mn-ea"/>
                <a:sym typeface="+mn-lt"/>
              </a:endParaRPr>
            </a:p>
          </p:txBody>
        </p:sp>
        <p:sp>
          <p:nvSpPr>
            <p:cNvPr id="32" name="文本框 31"/>
            <p:cNvSpPr txBox="1"/>
            <p:nvPr/>
          </p:nvSpPr>
          <p:spPr>
            <a:xfrm>
              <a:off x="901" y="6705"/>
              <a:ext cx="3822" cy="580"/>
            </a:xfrm>
            <a:prstGeom prst="rect">
              <a:avLst/>
            </a:prstGeom>
            <a:noFill/>
          </p:spPr>
          <p:txBody>
            <a:bodyPr wrap="square" rtlCol="0">
              <a:spAutoFit/>
            </a:bodyPr>
            <a:lstStyle/>
            <a:p>
              <a:pPr algn="ctr">
                <a:lnSpc>
                  <a:spcPct val="150000"/>
                </a:lnSpc>
              </a:pPr>
              <a:endParaRPr lang="zh-CN" altLang="en-US" sz="1200">
                <a:solidFill>
                  <a:schemeClr val="tx1">
                    <a:lumMod val="65000"/>
                    <a:lumOff val="35000"/>
                  </a:schemeClr>
                </a:solidFill>
                <a:cs typeface="+mn-ea"/>
                <a:sym typeface="+mn-lt"/>
              </a:endParaRPr>
            </a:p>
          </p:txBody>
        </p:sp>
        <p:sp>
          <p:nvSpPr>
            <p:cNvPr id="33" name="文本框 32"/>
            <p:cNvSpPr txBox="1"/>
            <p:nvPr/>
          </p:nvSpPr>
          <p:spPr>
            <a:xfrm>
              <a:off x="885" y="6077"/>
              <a:ext cx="3854" cy="919"/>
            </a:xfrm>
            <a:prstGeom prst="rect">
              <a:avLst/>
            </a:prstGeom>
            <a:noFill/>
          </p:spPr>
          <p:txBody>
            <a:bodyPr wrap="square" rtlCol="0">
              <a:spAutoFit/>
            </a:bodyPr>
            <a:lstStyle/>
            <a:p>
              <a:pPr algn="ctr">
                <a:buClrTx/>
                <a:buSzTx/>
                <a:buFontTx/>
              </a:pPr>
              <a:r>
                <a:rPr lang="zh-CN" altLang="en-US" sz="3200" b="1">
                  <a:solidFill>
                    <a:schemeClr val="tx1">
                      <a:lumMod val="65000"/>
                      <a:lumOff val="35000"/>
                    </a:schemeClr>
                  </a:solidFill>
                  <a:cs typeface="+mn-ea"/>
                  <a:sym typeface="+mn-lt"/>
                </a:rPr>
                <a:t>规划与未来</a:t>
              </a:r>
              <a:endParaRPr lang="zh-CN" altLang="en-US" sz="3200" b="1">
                <a:solidFill>
                  <a:schemeClr val="tx1">
                    <a:lumMod val="65000"/>
                    <a:lumOff val="35000"/>
                  </a:schemeClr>
                </a:solidFill>
                <a:cs typeface="+mn-ea"/>
                <a:sym typeface="+mn-lt"/>
              </a:endParaRPr>
            </a:p>
          </p:txBody>
        </p:sp>
      </p:grpSp>
      <p:pic>
        <p:nvPicPr>
          <p:cNvPr id="15" name="图片 14" descr="51miz-E817853-D8034675"/>
          <p:cNvPicPr>
            <a:picLocks noChangeAspect="1"/>
          </p:cNvPicPr>
          <p:nvPr/>
        </p:nvPicPr>
        <p:blipFill>
          <a:blip r:embed="rId2" cstate="screen"/>
          <a:srcRect/>
          <a:stretch>
            <a:fillRect/>
          </a:stretch>
        </p:blipFill>
        <p:spPr>
          <a:xfrm>
            <a:off x="5300980" y="1495425"/>
            <a:ext cx="2162175" cy="111760"/>
          </a:xfrm>
          <a:prstGeom prst="rect">
            <a:avLst/>
          </a:prstGeom>
        </p:spPr>
      </p:pic>
      <p:pic>
        <p:nvPicPr>
          <p:cNvPr id="16" name="图片 15" descr="51miz-E1154646-CD700364"/>
          <p:cNvPicPr>
            <a:picLocks noChangeAspect="1"/>
          </p:cNvPicPr>
          <p:nvPr/>
        </p:nvPicPr>
        <p:blipFill>
          <a:blip r:embed="rId3" cstate="screen"/>
          <a:srcRect/>
          <a:stretch>
            <a:fillRect/>
          </a:stretch>
        </p:blipFill>
        <p:spPr>
          <a:xfrm rot="5400000">
            <a:off x="5605145" y="-3041015"/>
            <a:ext cx="1553210" cy="6858000"/>
          </a:xfrm>
          <a:prstGeom prst="rect">
            <a:avLst/>
          </a:prstGeom>
        </p:spPr>
      </p:pic>
      <p:pic>
        <p:nvPicPr>
          <p:cNvPr id="3" name="Picture 3" descr="名片标"/>
          <p:cNvPicPr>
            <a:picLocks noChangeAspect="1" noChangeArrowheads="1"/>
          </p:cNvPicPr>
          <p:nvPr/>
        </p:nvPicPr>
        <p:blipFill>
          <a:blip r:embed="rId4"/>
          <a:srcRect/>
          <a:stretch>
            <a:fillRect/>
          </a:stretch>
        </p:blipFill>
        <p:spPr bwMode="auto">
          <a:xfrm>
            <a:off x="-317" y="-404812"/>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51miz-E1191789-DE00F211"/>
          <p:cNvPicPr>
            <a:picLocks noChangeAspect="1"/>
          </p:cNvPicPr>
          <p:nvPr/>
        </p:nvPicPr>
        <p:blipFill>
          <a:blip r:embed="rId1" cstate="screen"/>
          <a:srcRect/>
          <a:stretch>
            <a:fillRect/>
          </a:stretch>
        </p:blipFill>
        <p:spPr>
          <a:xfrm>
            <a:off x="6393180" y="1270000"/>
            <a:ext cx="1893570" cy="2253615"/>
          </a:xfrm>
          <a:prstGeom prst="rect">
            <a:avLst/>
          </a:prstGeom>
        </p:spPr>
      </p:pic>
      <p:pic>
        <p:nvPicPr>
          <p:cNvPr id="16" name="图片 15" descr="51miz-E1191789-DE00F211"/>
          <p:cNvPicPr>
            <a:picLocks noChangeAspect="1"/>
          </p:cNvPicPr>
          <p:nvPr/>
        </p:nvPicPr>
        <p:blipFill>
          <a:blip r:embed="rId2" cstate="screen"/>
          <a:srcRect/>
          <a:stretch>
            <a:fillRect/>
          </a:stretch>
        </p:blipFill>
        <p:spPr>
          <a:xfrm>
            <a:off x="6363970" y="3608705"/>
            <a:ext cx="1951355" cy="2253615"/>
          </a:xfrm>
          <a:prstGeom prst="rect">
            <a:avLst/>
          </a:prstGeom>
        </p:spPr>
      </p:pic>
      <p:pic>
        <p:nvPicPr>
          <p:cNvPr id="7" name="图片 6" descr="51miz-E1191789-DE00F211"/>
          <p:cNvPicPr>
            <a:picLocks noChangeAspect="1"/>
          </p:cNvPicPr>
          <p:nvPr/>
        </p:nvPicPr>
        <p:blipFill>
          <a:blip r:embed="rId3" cstate="screen"/>
          <a:srcRect/>
          <a:stretch>
            <a:fillRect/>
          </a:stretch>
        </p:blipFill>
        <p:spPr>
          <a:xfrm>
            <a:off x="508635" y="1270000"/>
            <a:ext cx="1923415" cy="2253615"/>
          </a:xfrm>
          <a:prstGeom prst="rect">
            <a:avLst/>
          </a:prstGeom>
        </p:spPr>
      </p:pic>
      <p:pic>
        <p:nvPicPr>
          <p:cNvPr id="5" name="图片 4" descr="51miz-E1191789-DE00F211"/>
          <p:cNvPicPr>
            <a:picLocks noChangeAspect="1"/>
          </p:cNvPicPr>
          <p:nvPr/>
        </p:nvPicPr>
        <p:blipFill>
          <a:blip r:embed="rId4" cstate="screen"/>
          <a:srcRect/>
          <a:stretch>
            <a:fillRect/>
          </a:stretch>
        </p:blipFill>
        <p:spPr>
          <a:xfrm>
            <a:off x="508635" y="3693795"/>
            <a:ext cx="1908175" cy="2253615"/>
          </a:xfrm>
          <a:prstGeom prst="rect">
            <a:avLst/>
          </a:prstGeom>
        </p:spPr>
      </p:pic>
      <p:grpSp>
        <p:nvGrpSpPr>
          <p:cNvPr id="107" name="组合 106"/>
          <p:cNvGrpSpPr/>
          <p:nvPr/>
        </p:nvGrpSpPr>
        <p:grpSpPr>
          <a:xfrm>
            <a:off x="364681" y="473171"/>
            <a:ext cx="11462638" cy="529312"/>
            <a:chOff x="364681" y="473171"/>
            <a:chExt cx="11462638" cy="529312"/>
          </a:xfrm>
        </p:grpSpPr>
        <p:sp>
          <p:nvSpPr>
            <p:cNvPr id="2" name="平行四边形 1"/>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3" name="平行四边形 2"/>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团队风采</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70658" name="Picture 3" descr="名片标"/>
          <p:cNvPicPr>
            <a:picLocks noChangeAspect="1" noChangeArrowheads="1"/>
          </p:cNvPicPr>
          <p:nvPr/>
        </p:nvPicPr>
        <p:blipFill>
          <a:blip r:embed="rId5"/>
          <a:srcRect/>
          <a:stretch>
            <a:fillRect/>
          </a:stretch>
        </p:blipFill>
        <p:spPr bwMode="auto">
          <a:xfrm>
            <a:off x="225743" y="234633"/>
            <a:ext cx="3287712" cy="404812"/>
          </a:xfrm>
          <a:prstGeom prst="rect">
            <a:avLst/>
          </a:prstGeom>
          <a:noFill/>
          <a:ln w="9525">
            <a:noFill/>
            <a:miter lim="800000"/>
            <a:headEnd/>
            <a:tailEnd/>
          </a:ln>
        </p:spPr>
      </p:pic>
      <p:pic>
        <p:nvPicPr>
          <p:cNvPr id="4" name="图片 3" descr="微信图片_20230318064255_副本"/>
          <p:cNvPicPr>
            <a:picLocks noChangeAspect="1"/>
          </p:cNvPicPr>
          <p:nvPr/>
        </p:nvPicPr>
        <p:blipFill>
          <a:blip r:embed="rId6"/>
          <a:stretch>
            <a:fillRect/>
          </a:stretch>
        </p:blipFill>
        <p:spPr>
          <a:xfrm>
            <a:off x="2447925" y="1316990"/>
            <a:ext cx="3166627" cy="2160000"/>
          </a:xfrm>
          <a:prstGeom prst="rect">
            <a:avLst/>
          </a:prstGeom>
        </p:spPr>
      </p:pic>
      <p:pic>
        <p:nvPicPr>
          <p:cNvPr id="6" name="图片 5" descr="微信图片_20230318064256_副本"/>
          <p:cNvPicPr>
            <a:picLocks noChangeAspect="1"/>
          </p:cNvPicPr>
          <p:nvPr/>
        </p:nvPicPr>
        <p:blipFill>
          <a:blip r:embed="rId7"/>
          <a:stretch>
            <a:fillRect/>
          </a:stretch>
        </p:blipFill>
        <p:spPr>
          <a:xfrm>
            <a:off x="8411210" y="4284345"/>
            <a:ext cx="3269831" cy="2160000"/>
          </a:xfrm>
          <a:prstGeom prst="rect">
            <a:avLst/>
          </a:prstGeom>
        </p:spPr>
      </p:pic>
      <p:pic>
        <p:nvPicPr>
          <p:cNvPr id="8" name="图片 7" descr="微信图片_202303180642541_副本"/>
          <p:cNvPicPr>
            <a:picLocks noChangeAspect="1"/>
          </p:cNvPicPr>
          <p:nvPr/>
        </p:nvPicPr>
        <p:blipFill>
          <a:blip r:embed="rId8"/>
          <a:stretch>
            <a:fillRect/>
          </a:stretch>
        </p:blipFill>
        <p:spPr>
          <a:xfrm>
            <a:off x="2432050" y="3938905"/>
            <a:ext cx="3198205" cy="2160000"/>
          </a:xfrm>
          <a:prstGeom prst="rect">
            <a:avLst/>
          </a:prstGeom>
        </p:spPr>
      </p:pic>
      <p:pic>
        <p:nvPicPr>
          <p:cNvPr id="9" name="图片 8" descr="微信图片_202303180642551_副本"/>
          <p:cNvPicPr>
            <a:picLocks noChangeAspect="1"/>
          </p:cNvPicPr>
          <p:nvPr/>
        </p:nvPicPr>
        <p:blipFill>
          <a:blip r:embed="rId9"/>
          <a:stretch>
            <a:fillRect/>
          </a:stretch>
        </p:blipFill>
        <p:spPr>
          <a:xfrm>
            <a:off x="8421370" y="1448435"/>
            <a:ext cx="3102502" cy="2160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descr="C:\Users\Administrator\Desktop\51miz-E719728-6B3505E9-1920x960.jpg51miz-E719728-6B3505E9-1920x960"/>
          <p:cNvPicPr>
            <a:picLocks noChangeAspect="1"/>
          </p:cNvPicPr>
          <p:nvPr/>
        </p:nvPicPr>
        <p:blipFill>
          <a:blip r:embed="rId1"/>
          <a:srcRect/>
          <a:stretch>
            <a:fillRect/>
          </a:stretch>
        </p:blipFill>
        <p:spPr>
          <a:xfrm>
            <a:off x="0" y="2804160"/>
            <a:ext cx="12197715" cy="4785360"/>
          </a:xfrm>
          <a:prstGeom prst="rect">
            <a:avLst/>
          </a:prstGeom>
        </p:spPr>
      </p:pic>
      <p:sp>
        <p:nvSpPr>
          <p:cNvPr id="6" name="文本框 5"/>
          <p:cNvSpPr txBox="1"/>
          <p:nvPr>
            <p:custDataLst>
              <p:tags r:id="rId2"/>
            </p:custDataLst>
          </p:nvPr>
        </p:nvSpPr>
        <p:spPr>
          <a:xfrm>
            <a:off x="7209790" y="1938020"/>
            <a:ext cx="3752850" cy="737235"/>
          </a:xfrm>
          <a:prstGeom prst="rect">
            <a:avLst/>
          </a:prstGeom>
          <a:noFill/>
        </p:spPr>
        <p:txBody>
          <a:bodyPr wrap="square" rtlCol="0">
            <a:spAutoFit/>
          </a:bodyPr>
          <a:lstStyle/>
          <a:p>
            <a:pPr algn="l">
              <a:lnSpc>
                <a:spcPct val="100000"/>
              </a:lnSpc>
              <a:spcBef>
                <a:spcPts val="0"/>
              </a:spcBef>
              <a:spcAft>
                <a:spcPts val="0"/>
              </a:spcAft>
            </a:pPr>
            <a:r>
              <a:rPr lang="zh-CN" altLang="en-US" dirty="0">
                <a:solidFill>
                  <a:schemeClr val="tx1">
                    <a:lumMod val="50000"/>
                    <a:lumOff val="50000"/>
                  </a:schemeClr>
                </a:solidFill>
                <a:cs typeface="+mn-ea"/>
                <a:sym typeface="+mn-lt"/>
              </a:rPr>
              <a:t>电话：</a:t>
            </a:r>
            <a:endParaRPr lang="zh-CN" altLang="en-US" dirty="0">
              <a:solidFill>
                <a:schemeClr val="tx1">
                  <a:lumMod val="50000"/>
                  <a:lumOff val="50000"/>
                </a:schemeClr>
              </a:solidFill>
              <a:cs typeface="+mn-ea"/>
              <a:sym typeface="+mn-lt"/>
            </a:endParaRPr>
          </a:p>
          <a:p>
            <a:pPr algn="l">
              <a:lnSpc>
                <a:spcPct val="100000"/>
              </a:lnSpc>
              <a:spcBef>
                <a:spcPts val="0"/>
              </a:spcBef>
              <a:spcAft>
                <a:spcPts val="0"/>
              </a:spcAft>
              <a:buClrTx/>
              <a:buSzTx/>
              <a:buFontTx/>
            </a:pPr>
            <a:r>
              <a:rPr lang="en-US" altLang="zh-CN" sz="2400" b="1" dirty="0">
                <a:solidFill>
                  <a:schemeClr val="tx1">
                    <a:lumMod val="65000"/>
                    <a:lumOff val="35000"/>
                  </a:schemeClr>
                </a:solidFill>
                <a:cs typeface="+mn-ea"/>
                <a:sym typeface="+mn-lt"/>
              </a:rPr>
              <a:t>13381160201</a:t>
            </a:r>
            <a:r>
              <a:rPr lang="zh-CN" altLang="en-US" sz="2400" b="1" dirty="0">
                <a:solidFill>
                  <a:schemeClr val="tx1">
                    <a:lumMod val="65000"/>
                    <a:lumOff val="35000"/>
                  </a:schemeClr>
                </a:solidFill>
                <a:cs typeface="+mn-ea"/>
                <a:sym typeface="+mn-lt"/>
              </a:rPr>
              <a:t>（微信同号）</a:t>
            </a:r>
            <a:endParaRPr lang="zh-CN" altLang="en-US" sz="2400" b="1" dirty="0">
              <a:solidFill>
                <a:schemeClr val="tx1">
                  <a:lumMod val="65000"/>
                  <a:lumOff val="35000"/>
                </a:schemeClr>
              </a:solidFill>
              <a:cs typeface="+mn-ea"/>
              <a:sym typeface="+mn-lt"/>
            </a:endParaRPr>
          </a:p>
        </p:txBody>
      </p:sp>
      <p:sp>
        <p:nvSpPr>
          <p:cNvPr id="7" name="文本框 6"/>
          <p:cNvSpPr txBox="1"/>
          <p:nvPr>
            <p:custDataLst>
              <p:tags r:id="rId3"/>
            </p:custDataLst>
          </p:nvPr>
        </p:nvSpPr>
        <p:spPr>
          <a:xfrm>
            <a:off x="7209790" y="2826385"/>
            <a:ext cx="3227705" cy="737235"/>
          </a:xfrm>
          <a:prstGeom prst="rect">
            <a:avLst/>
          </a:prstGeom>
          <a:noFill/>
        </p:spPr>
        <p:txBody>
          <a:bodyPr wrap="square" rtlCol="0">
            <a:spAutoFit/>
          </a:bodyPr>
          <a:lstStyle/>
          <a:p>
            <a:pPr algn="l">
              <a:lnSpc>
                <a:spcPct val="100000"/>
              </a:lnSpc>
              <a:spcBef>
                <a:spcPts val="0"/>
              </a:spcBef>
              <a:spcAft>
                <a:spcPts val="0"/>
              </a:spcAft>
              <a:buClrTx/>
              <a:buSzTx/>
              <a:buFontTx/>
            </a:pPr>
            <a:r>
              <a:rPr lang="zh-CN" altLang="en-US" sz="1800" dirty="0">
                <a:solidFill>
                  <a:schemeClr val="tx1">
                    <a:lumMod val="50000"/>
                    <a:lumOff val="50000"/>
                  </a:schemeClr>
                </a:solidFill>
                <a:cs typeface="+mn-ea"/>
                <a:sym typeface="+mn-lt"/>
              </a:rPr>
              <a:t>邮箱：</a:t>
            </a:r>
            <a:endParaRPr lang="zh-CN" altLang="en-US" sz="1800" dirty="0">
              <a:solidFill>
                <a:schemeClr val="tx1">
                  <a:lumMod val="50000"/>
                  <a:lumOff val="50000"/>
                </a:schemeClr>
              </a:solidFill>
              <a:cs typeface="+mn-ea"/>
              <a:sym typeface="+mn-lt"/>
            </a:endParaRPr>
          </a:p>
          <a:p>
            <a:pPr algn="l">
              <a:lnSpc>
                <a:spcPct val="100000"/>
              </a:lnSpc>
              <a:spcBef>
                <a:spcPts val="0"/>
              </a:spcBef>
              <a:spcAft>
                <a:spcPts val="0"/>
              </a:spcAft>
            </a:pPr>
            <a:r>
              <a:rPr lang="en-US" altLang="zh-CN" sz="2400" b="1" dirty="0">
                <a:solidFill>
                  <a:schemeClr val="tx1">
                    <a:lumMod val="65000"/>
                    <a:lumOff val="35000"/>
                  </a:schemeClr>
                </a:solidFill>
                <a:cs typeface="+mn-ea"/>
                <a:sym typeface="+mn-lt"/>
              </a:rPr>
              <a:t>bycesunlei@163.com</a:t>
            </a:r>
            <a:endParaRPr lang="en-US" altLang="zh-CN" sz="1600" dirty="0">
              <a:solidFill>
                <a:schemeClr val="tx1">
                  <a:lumMod val="50000"/>
                  <a:lumOff val="50000"/>
                </a:schemeClr>
              </a:solidFill>
              <a:cs typeface="+mn-ea"/>
              <a:sym typeface="+mn-lt"/>
            </a:endParaRPr>
          </a:p>
        </p:txBody>
      </p:sp>
      <p:sp>
        <p:nvSpPr>
          <p:cNvPr id="8" name="文本框 7"/>
          <p:cNvSpPr txBox="1"/>
          <p:nvPr>
            <p:custDataLst>
              <p:tags r:id="rId4"/>
            </p:custDataLst>
          </p:nvPr>
        </p:nvSpPr>
        <p:spPr>
          <a:xfrm>
            <a:off x="7209790" y="3703320"/>
            <a:ext cx="3227889" cy="737235"/>
          </a:xfrm>
          <a:prstGeom prst="rect">
            <a:avLst/>
          </a:prstGeom>
          <a:noFill/>
        </p:spPr>
        <p:txBody>
          <a:bodyPr wrap="square" rtlCol="0">
            <a:spAutoFit/>
          </a:bodyPr>
          <a:lstStyle/>
          <a:p>
            <a:pPr algn="l">
              <a:lnSpc>
                <a:spcPct val="100000"/>
              </a:lnSpc>
              <a:spcBef>
                <a:spcPts val="0"/>
              </a:spcBef>
              <a:spcAft>
                <a:spcPts val="0"/>
              </a:spcAft>
              <a:buClrTx/>
              <a:buSzTx/>
              <a:buFontTx/>
            </a:pPr>
            <a:r>
              <a:rPr lang="zh-CN" altLang="en-US" sz="1800" dirty="0">
                <a:solidFill>
                  <a:schemeClr val="tx1">
                    <a:lumMod val="50000"/>
                    <a:lumOff val="50000"/>
                  </a:schemeClr>
                </a:solidFill>
                <a:cs typeface="+mn-ea"/>
                <a:sym typeface="+mn-lt"/>
              </a:rPr>
              <a:t>传真：</a:t>
            </a:r>
            <a:endParaRPr lang="zh-CN" altLang="en-US" sz="1800" dirty="0">
              <a:solidFill>
                <a:schemeClr val="tx1">
                  <a:lumMod val="50000"/>
                  <a:lumOff val="50000"/>
                </a:schemeClr>
              </a:solidFill>
              <a:cs typeface="+mn-ea"/>
              <a:sym typeface="+mn-lt"/>
            </a:endParaRPr>
          </a:p>
          <a:p>
            <a:pPr algn="l">
              <a:lnSpc>
                <a:spcPct val="100000"/>
              </a:lnSpc>
              <a:spcBef>
                <a:spcPts val="0"/>
              </a:spcBef>
              <a:spcAft>
                <a:spcPts val="0"/>
              </a:spcAft>
            </a:pPr>
            <a:r>
              <a:rPr lang="en-US" altLang="zh-CN" sz="2400" b="1" dirty="0">
                <a:solidFill>
                  <a:schemeClr val="tx1">
                    <a:lumMod val="65000"/>
                    <a:lumOff val="35000"/>
                  </a:schemeClr>
                </a:solidFill>
                <a:cs typeface="+mn-ea"/>
                <a:sym typeface="+mn-lt"/>
              </a:rPr>
              <a:t>010-69345402</a:t>
            </a:r>
            <a:endParaRPr lang="en-US" altLang="zh-CN" sz="2400" b="1" dirty="0">
              <a:solidFill>
                <a:schemeClr val="tx1">
                  <a:lumMod val="65000"/>
                  <a:lumOff val="35000"/>
                </a:schemeClr>
              </a:solidFill>
              <a:cs typeface="+mn-ea"/>
              <a:sym typeface="+mn-lt"/>
            </a:endParaRPr>
          </a:p>
        </p:txBody>
      </p:sp>
      <p:sp>
        <p:nvSpPr>
          <p:cNvPr id="9" name="文本框 8"/>
          <p:cNvSpPr txBox="1"/>
          <p:nvPr>
            <p:custDataLst>
              <p:tags r:id="rId5"/>
            </p:custDataLst>
          </p:nvPr>
        </p:nvSpPr>
        <p:spPr>
          <a:xfrm>
            <a:off x="7209790" y="4594225"/>
            <a:ext cx="4399160" cy="737235"/>
          </a:xfrm>
          <a:prstGeom prst="rect">
            <a:avLst/>
          </a:prstGeom>
          <a:noFill/>
        </p:spPr>
        <p:txBody>
          <a:bodyPr wrap="square" rtlCol="0">
            <a:spAutoFit/>
          </a:bodyPr>
          <a:lstStyle/>
          <a:p>
            <a:pPr algn="l">
              <a:lnSpc>
                <a:spcPct val="100000"/>
              </a:lnSpc>
              <a:spcBef>
                <a:spcPts val="0"/>
              </a:spcBef>
              <a:spcAft>
                <a:spcPts val="0"/>
              </a:spcAft>
              <a:buClrTx/>
              <a:buSzTx/>
              <a:buFontTx/>
            </a:pPr>
            <a:r>
              <a:rPr lang="zh-CN" altLang="en-US" sz="1800" dirty="0">
                <a:solidFill>
                  <a:schemeClr val="tx1">
                    <a:lumMod val="50000"/>
                    <a:lumOff val="50000"/>
                  </a:schemeClr>
                </a:solidFill>
                <a:cs typeface="+mn-ea"/>
                <a:sym typeface="+mn-lt"/>
              </a:rPr>
              <a:t>地址：</a:t>
            </a:r>
            <a:endParaRPr lang="zh-CN" altLang="en-US" sz="1800" dirty="0">
              <a:solidFill>
                <a:schemeClr val="tx1">
                  <a:lumMod val="50000"/>
                  <a:lumOff val="50000"/>
                </a:schemeClr>
              </a:solidFill>
              <a:cs typeface="+mn-ea"/>
              <a:sym typeface="+mn-lt"/>
            </a:endParaRPr>
          </a:p>
          <a:p>
            <a:pPr algn="l">
              <a:lnSpc>
                <a:spcPct val="100000"/>
              </a:lnSpc>
              <a:spcBef>
                <a:spcPts val="0"/>
              </a:spcBef>
              <a:spcAft>
                <a:spcPts val="0"/>
              </a:spcAft>
              <a:buClrTx/>
              <a:buSzTx/>
              <a:buFontTx/>
            </a:pPr>
            <a:r>
              <a:rPr sz="2400" b="1">
                <a:solidFill>
                  <a:schemeClr val="tx1">
                    <a:lumMod val="65000"/>
                    <a:lumOff val="35000"/>
                  </a:schemeClr>
                </a:solidFill>
                <a:cs typeface="+mn-ea"/>
                <a:sym typeface="+mn-lt"/>
              </a:rPr>
              <a:t>北京市房山区燕山岗北路2号</a:t>
            </a:r>
            <a:endParaRPr sz="2400" b="1">
              <a:solidFill>
                <a:schemeClr val="tx1">
                  <a:lumMod val="65000"/>
                  <a:lumOff val="35000"/>
                </a:schemeClr>
              </a:solidFill>
              <a:cs typeface="+mn-ea"/>
              <a:sym typeface="+mn-lt"/>
            </a:endParaRPr>
          </a:p>
        </p:txBody>
      </p:sp>
      <p:grpSp>
        <p:nvGrpSpPr>
          <p:cNvPr id="107" name="组合 106"/>
          <p:cNvGrpSpPr/>
          <p:nvPr/>
        </p:nvGrpSpPr>
        <p:grpSpPr>
          <a:xfrm>
            <a:off x="364681" y="473171"/>
            <a:ext cx="11462638" cy="529312"/>
            <a:chOff x="364681" y="473171"/>
            <a:chExt cx="11462638" cy="529312"/>
          </a:xfrm>
        </p:grpSpPr>
        <p:sp>
          <p:nvSpPr>
            <p:cNvPr id="2" name="平行四边形 1"/>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 name="平行四边形 10"/>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联系我们</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cxnSp>
        <p:nvCxnSpPr>
          <p:cNvPr id="5" name="直接连接符 4"/>
          <p:cNvCxnSpPr/>
          <p:nvPr/>
        </p:nvCxnSpPr>
        <p:spPr>
          <a:xfrm>
            <a:off x="7216140" y="2616200"/>
            <a:ext cx="4137660" cy="0"/>
          </a:xfrm>
          <a:prstGeom prst="line">
            <a:avLst/>
          </a:prstGeom>
          <a:ln>
            <a:solidFill>
              <a:srgbClr val="00B0F0"/>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7216140" y="3522345"/>
            <a:ext cx="4074160" cy="0"/>
          </a:xfrm>
          <a:prstGeom prst="line">
            <a:avLst/>
          </a:prstGeom>
          <a:ln>
            <a:solidFill>
              <a:srgbClr val="00B0F0"/>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216140" y="4428490"/>
            <a:ext cx="4137660" cy="0"/>
          </a:xfrm>
          <a:prstGeom prst="line">
            <a:avLst/>
          </a:prstGeom>
          <a:ln>
            <a:solidFill>
              <a:srgbClr val="00B0F0"/>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21" name="组合 20"/>
          <p:cNvGrpSpPr/>
          <p:nvPr/>
        </p:nvGrpSpPr>
        <p:grpSpPr>
          <a:xfrm>
            <a:off x="1063250" y="5170759"/>
            <a:ext cx="4681461" cy="770443"/>
            <a:chOff x="400931" y="5635122"/>
            <a:chExt cx="11390138" cy="779604"/>
          </a:xfrm>
        </p:grpSpPr>
        <p:sp>
          <p:nvSpPr>
            <p:cNvPr id="22" name="梯形 21"/>
            <p:cNvSpPr/>
            <p:nvPr/>
          </p:nvSpPr>
          <p:spPr>
            <a:xfrm>
              <a:off x="611167" y="5635122"/>
              <a:ext cx="10969665" cy="584200"/>
            </a:xfrm>
            <a:prstGeom prst="trapezoid">
              <a:avLst>
                <a:gd name="adj" fmla="val 205435"/>
              </a:avLst>
            </a:prstGeom>
            <a:gradFill>
              <a:gsLst>
                <a:gs pos="29000">
                  <a:srgbClr val="00B0F0">
                    <a:alpha val="0"/>
                  </a:srgbClr>
                </a:gs>
                <a:gs pos="100000">
                  <a:srgbClr val="00B0F0">
                    <a:alpha val="30000"/>
                  </a:srgbClr>
                </a:gs>
              </a:gsLst>
              <a:lin ang="5400000" scaled="0"/>
            </a:gradFill>
            <a:ln>
              <a:gradFill>
                <a:gsLst>
                  <a:gs pos="41000">
                    <a:schemeClr val="accent1">
                      <a:lumMod val="5000"/>
                      <a:lumOff val="95000"/>
                      <a:alpha val="0"/>
                    </a:schemeClr>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cs typeface="+mn-ea"/>
                <a:sym typeface="+mn-lt"/>
              </a:endParaRPr>
            </a:p>
          </p:txBody>
        </p:sp>
        <p:sp>
          <p:nvSpPr>
            <p:cNvPr id="23" name="梯形 22"/>
            <p:cNvSpPr/>
            <p:nvPr/>
          </p:nvSpPr>
          <p:spPr>
            <a:xfrm>
              <a:off x="400931" y="5830526"/>
              <a:ext cx="11390138" cy="584200"/>
            </a:xfrm>
            <a:prstGeom prst="trapezoid">
              <a:avLst>
                <a:gd name="adj" fmla="val 205435"/>
              </a:avLst>
            </a:prstGeom>
            <a:gradFill>
              <a:gsLst>
                <a:gs pos="61000">
                  <a:srgbClr val="00B0F0">
                    <a:alpha val="0"/>
                  </a:srgbClr>
                </a:gs>
                <a:gs pos="100000">
                  <a:srgbClr val="00B0F0">
                    <a:alpha val="30000"/>
                  </a:srgbClr>
                </a:gs>
              </a:gsLst>
              <a:lin ang="5400000" scaled="0"/>
            </a:gradFill>
            <a:ln>
              <a:gradFill>
                <a:gsLst>
                  <a:gs pos="48000">
                    <a:schemeClr val="accent1">
                      <a:lumMod val="5000"/>
                      <a:lumOff val="95000"/>
                      <a:alpha val="0"/>
                    </a:schemeClr>
                  </a:gs>
                  <a:gs pos="100000">
                    <a:srgbClr val="00B0F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cs typeface="+mn-ea"/>
                <a:sym typeface="+mn-lt"/>
              </a:endParaRPr>
            </a:p>
          </p:txBody>
        </p:sp>
      </p:grpSp>
      <p:grpSp>
        <p:nvGrpSpPr>
          <p:cNvPr id="4" name="组合 3"/>
          <p:cNvGrpSpPr/>
          <p:nvPr/>
        </p:nvGrpSpPr>
        <p:grpSpPr>
          <a:xfrm>
            <a:off x="1386205" y="2198370"/>
            <a:ext cx="4116070" cy="3727450"/>
            <a:chOff x="2183" y="3462"/>
            <a:chExt cx="6482" cy="5870"/>
          </a:xfrm>
        </p:grpSpPr>
        <p:pic>
          <p:nvPicPr>
            <p:cNvPr id="24" name="图片 23" descr="图形用户界面, 网站&#10;&#10;描述已自动生成"/>
            <p:cNvPicPr>
              <a:picLocks noChangeAspect="1"/>
            </p:cNvPicPr>
            <p:nvPr/>
          </p:nvPicPr>
          <p:blipFill rotWithShape="1">
            <a:blip r:embed="rId6" cstate="screen"/>
            <a:srcRect/>
            <a:stretch>
              <a:fillRect/>
            </a:stretch>
          </p:blipFill>
          <p:spPr>
            <a:xfrm>
              <a:off x="2183" y="3462"/>
              <a:ext cx="6483" cy="5870"/>
            </a:xfrm>
            <a:prstGeom prst="rect">
              <a:avLst/>
            </a:prstGeom>
          </p:spPr>
        </p:pic>
        <p:pic>
          <p:nvPicPr>
            <p:cNvPr id="3" name="图片 2" descr="F:\图库\背景\51miz-E587503-11B54851-1920x639.jpg51miz-E587503-11B54851-1920x639"/>
            <p:cNvPicPr>
              <a:picLocks noChangeAspect="1"/>
            </p:cNvPicPr>
            <p:nvPr/>
          </p:nvPicPr>
          <p:blipFill>
            <a:blip r:embed="rId7" cstate="screen"/>
            <a:srcRect/>
            <a:stretch>
              <a:fillRect/>
            </a:stretch>
          </p:blipFill>
          <p:spPr>
            <a:xfrm>
              <a:off x="2539" y="3749"/>
              <a:ext cx="5810" cy="3271"/>
            </a:xfrm>
            <a:prstGeom prst="roundRect">
              <a:avLst>
                <a:gd name="adj" fmla="val 1197"/>
              </a:avLst>
            </a:prstGeom>
          </p:spPr>
        </p:pic>
      </p:grpSp>
      <p:grpSp>
        <p:nvGrpSpPr>
          <p:cNvPr id="27" name="组合 26"/>
          <p:cNvGrpSpPr/>
          <p:nvPr/>
        </p:nvGrpSpPr>
        <p:grpSpPr>
          <a:xfrm>
            <a:off x="1796415" y="3096260"/>
            <a:ext cx="2588260" cy="1266825"/>
            <a:chOff x="2829" y="4876"/>
            <a:chExt cx="4076" cy="1995"/>
          </a:xfrm>
        </p:grpSpPr>
        <p:sp>
          <p:nvSpPr>
            <p:cNvPr id="10" name="文本框 9"/>
            <p:cNvSpPr txBox="1"/>
            <p:nvPr>
              <p:custDataLst>
                <p:tags r:id="rId8"/>
              </p:custDataLst>
            </p:nvPr>
          </p:nvSpPr>
          <p:spPr>
            <a:xfrm>
              <a:off x="2852" y="5335"/>
              <a:ext cx="4031" cy="725"/>
            </a:xfrm>
            <a:prstGeom prst="rect">
              <a:avLst/>
            </a:prstGeom>
            <a:noFill/>
          </p:spPr>
          <p:txBody>
            <a:bodyPr wrap="square" rtlCol="0">
              <a:spAutoFit/>
            </a:bodyPr>
            <a:lstStyle/>
            <a:p>
              <a:endParaRPr lang="zh-CN" altLang="en-US" sz="2400" b="1" dirty="0">
                <a:solidFill>
                  <a:srgbClr val="0E5DAC"/>
                </a:solidFill>
                <a:cs typeface="+mn-ea"/>
                <a:sym typeface="+mn-lt"/>
              </a:endParaRPr>
            </a:p>
          </p:txBody>
        </p:sp>
        <p:sp>
          <p:nvSpPr>
            <p:cNvPr id="25" name="文本框 24"/>
            <p:cNvSpPr txBox="1"/>
            <p:nvPr/>
          </p:nvSpPr>
          <p:spPr>
            <a:xfrm>
              <a:off x="2905" y="6534"/>
              <a:ext cx="4000" cy="337"/>
            </a:xfrm>
            <a:prstGeom prst="rect">
              <a:avLst/>
            </a:prstGeom>
            <a:noFill/>
          </p:spPr>
          <p:txBody>
            <a:bodyPr wrap="square" rtlCol="0" anchor="t">
              <a:spAutoFit/>
            </a:bodyPr>
            <a:lstStyle/>
            <a:p>
              <a:r>
                <a:rPr lang="zh-CN" altLang="en-US" sz="800">
                  <a:solidFill>
                    <a:schemeClr val="tx1">
                      <a:lumMod val="95000"/>
                      <a:lumOff val="5000"/>
                    </a:schemeClr>
                  </a:solidFill>
                  <a:cs typeface="+mn-ea"/>
                  <a:sym typeface="+mn-lt"/>
                </a:rPr>
                <a:t>Be the most trusted enterprise by customers.</a:t>
              </a:r>
              <a:endParaRPr lang="zh-CN" altLang="en-US" sz="800">
                <a:solidFill>
                  <a:schemeClr val="tx1">
                    <a:lumMod val="95000"/>
                    <a:lumOff val="5000"/>
                  </a:schemeClr>
                </a:solidFill>
                <a:cs typeface="+mn-ea"/>
                <a:sym typeface="+mn-lt"/>
              </a:endParaRPr>
            </a:p>
          </p:txBody>
        </p:sp>
        <p:sp>
          <p:nvSpPr>
            <p:cNvPr id="26" name="文本框 25"/>
            <p:cNvSpPr txBox="1"/>
            <p:nvPr/>
          </p:nvSpPr>
          <p:spPr>
            <a:xfrm>
              <a:off x="2829" y="4876"/>
              <a:ext cx="2381" cy="533"/>
            </a:xfrm>
            <a:prstGeom prst="rect">
              <a:avLst/>
            </a:prstGeom>
            <a:noFill/>
          </p:spPr>
          <p:txBody>
            <a:bodyPr wrap="none" rtlCol="0" anchor="t">
              <a:spAutoFit/>
            </a:bodyPr>
            <a:lstStyle/>
            <a:p>
              <a:r>
                <a:rPr lang="zh-CN" altLang="en-US" sz="1600" b="1" cap="all">
                  <a:solidFill>
                    <a:srgbClr val="2091D0"/>
                  </a:solidFill>
                  <a:uFillTx/>
                  <a:cs typeface="+mn-ea"/>
                  <a:sym typeface="+mn-lt"/>
                </a:rPr>
                <a:t>customers</a:t>
              </a:r>
              <a:endParaRPr lang="zh-CN" altLang="en-US" sz="1600" b="1" cap="all">
                <a:solidFill>
                  <a:srgbClr val="2091D0"/>
                </a:solidFill>
                <a:uFillTx/>
                <a:cs typeface="+mn-ea"/>
                <a:sym typeface="+mn-lt"/>
              </a:endParaRPr>
            </a:p>
          </p:txBody>
        </p:sp>
      </p:grpSp>
      <p:cxnSp>
        <p:nvCxnSpPr>
          <p:cNvPr id="28" name="直接连接符 27"/>
          <p:cNvCxnSpPr/>
          <p:nvPr/>
        </p:nvCxnSpPr>
        <p:spPr>
          <a:xfrm>
            <a:off x="1894205" y="3021330"/>
            <a:ext cx="20701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7216140" y="5334635"/>
            <a:ext cx="4152265" cy="0"/>
          </a:xfrm>
          <a:prstGeom prst="line">
            <a:avLst/>
          </a:prstGeom>
          <a:ln>
            <a:solidFill>
              <a:srgbClr val="00B0F0"/>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70658" name="Picture 3" descr="名片标"/>
          <p:cNvPicPr>
            <a:picLocks noChangeAspect="1" noChangeArrowheads="1"/>
          </p:cNvPicPr>
          <p:nvPr/>
        </p:nvPicPr>
        <p:blipFill>
          <a:blip r:embed="rId9"/>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descr="Image"/>
          <p:cNvPicPr>
            <a:picLocks noChangeAspect="1"/>
          </p:cNvPicPr>
          <p:nvPr userDrawn="1"/>
        </p:nvPicPr>
        <p:blipFill rotWithShape="1">
          <a:blip r:embed="rId1" cstate="screen">
            <a:alphaModFix amt="9345"/>
            <a:duotone>
              <a:prstClr val="black"/>
              <a:srgbClr val="D9C3A5">
                <a:tint val="50000"/>
                <a:satMod val="180000"/>
              </a:srgbClr>
            </a:duotone>
          </a:blip>
          <a:srcRect/>
          <a:stretch>
            <a:fillRect/>
          </a:stretch>
        </p:blipFill>
        <p:spPr>
          <a:xfrm>
            <a:off x="5384247" y="0"/>
            <a:ext cx="7145594" cy="6858000"/>
          </a:xfrm>
          <a:prstGeom prst="rect">
            <a:avLst/>
          </a:prstGeom>
          <a:ln w="12700">
            <a:miter lim="400000"/>
            <a:headEnd/>
            <a:tailEnd/>
          </a:ln>
        </p:spPr>
      </p:pic>
      <p:pic>
        <p:nvPicPr>
          <p:cNvPr id="4" name="图片占位符 3" descr="图片1"/>
          <p:cNvPicPr>
            <a:picLocks noChangeAspect="1"/>
          </p:cNvPicPr>
          <p:nvPr>
            <p:ph type="pic" sz="quarter" idx="10"/>
          </p:nvPr>
        </p:nvPicPr>
        <p:blipFill>
          <a:blip r:embed="rId2"/>
          <a:stretch>
            <a:fillRect/>
          </a:stretch>
        </p:blipFill>
        <p:spPr>
          <a:xfrm>
            <a:off x="0" y="294640"/>
            <a:ext cx="8501380" cy="6375400"/>
          </a:xfrm>
          <a:custGeom>
            <a:avLst/>
            <a:gdLst>
              <a:gd name="connsiteX0" fmla="*/ 0 w 7236823"/>
              <a:gd name="connsiteY0" fmla="*/ 0 h 6858000"/>
              <a:gd name="connsiteX1" fmla="*/ 7236823 w 7236823"/>
              <a:gd name="connsiteY1" fmla="*/ 0 h 6858000"/>
              <a:gd name="connsiteX2" fmla="*/ 7236823 w 7236823"/>
              <a:gd name="connsiteY2" fmla="*/ 4594 h 6858000"/>
              <a:gd name="connsiteX3" fmla="*/ 7128384 w 7236823"/>
              <a:gd name="connsiteY3" fmla="*/ 13797 h 6858000"/>
              <a:gd name="connsiteX4" fmla="*/ 7006506 w 7236823"/>
              <a:gd name="connsiteY4" fmla="*/ 31308 h 6858000"/>
              <a:gd name="connsiteX5" fmla="*/ 6887808 w 7236823"/>
              <a:gd name="connsiteY5" fmla="*/ 55187 h 6858000"/>
              <a:gd name="connsiteX6" fmla="*/ 6773349 w 7236823"/>
              <a:gd name="connsiteY6" fmla="*/ 85964 h 6858000"/>
              <a:gd name="connsiteX7" fmla="*/ 6661539 w 7236823"/>
              <a:gd name="connsiteY7" fmla="*/ 122578 h 6858000"/>
              <a:gd name="connsiteX8" fmla="*/ 6552909 w 7236823"/>
              <a:gd name="connsiteY8" fmla="*/ 165029 h 6858000"/>
              <a:gd name="connsiteX9" fmla="*/ 6447988 w 7236823"/>
              <a:gd name="connsiteY9" fmla="*/ 213318 h 6858000"/>
              <a:gd name="connsiteX10" fmla="*/ 6346776 w 7236823"/>
              <a:gd name="connsiteY10" fmla="*/ 267443 h 6858000"/>
              <a:gd name="connsiteX11" fmla="*/ 6249274 w 7236823"/>
              <a:gd name="connsiteY11" fmla="*/ 326875 h 6858000"/>
              <a:gd name="connsiteX12" fmla="*/ 6155481 w 7236823"/>
              <a:gd name="connsiteY12" fmla="*/ 390552 h 6858000"/>
              <a:gd name="connsiteX13" fmla="*/ 6065397 w 7236823"/>
              <a:gd name="connsiteY13" fmla="*/ 460596 h 6858000"/>
              <a:gd name="connsiteX14" fmla="*/ 5979554 w 7236823"/>
              <a:gd name="connsiteY14" fmla="*/ 534886 h 6858000"/>
              <a:gd name="connsiteX15" fmla="*/ 5896358 w 7236823"/>
              <a:gd name="connsiteY15" fmla="*/ 613421 h 6858000"/>
              <a:gd name="connsiteX16" fmla="*/ 5817932 w 7236823"/>
              <a:gd name="connsiteY16" fmla="*/ 696201 h 6858000"/>
              <a:gd name="connsiteX17" fmla="*/ 5743216 w 7236823"/>
              <a:gd name="connsiteY17" fmla="*/ 783226 h 6858000"/>
              <a:gd name="connsiteX18" fmla="*/ 5673270 w 7236823"/>
              <a:gd name="connsiteY18" fmla="*/ 873965 h 6858000"/>
              <a:gd name="connsiteX19" fmla="*/ 5606501 w 7236823"/>
              <a:gd name="connsiteY19" fmla="*/ 968950 h 6858000"/>
              <a:gd name="connsiteX20" fmla="*/ 5544502 w 7236823"/>
              <a:gd name="connsiteY20" fmla="*/ 1067119 h 6858000"/>
              <a:gd name="connsiteX21" fmla="*/ 5486213 w 7236823"/>
              <a:gd name="connsiteY21" fmla="*/ 1168471 h 6858000"/>
              <a:gd name="connsiteX22" fmla="*/ 5432692 w 7236823"/>
              <a:gd name="connsiteY22" fmla="*/ 1273007 h 6858000"/>
              <a:gd name="connsiteX23" fmla="*/ 5382881 w 7236823"/>
              <a:gd name="connsiteY23" fmla="*/ 1380197 h 6858000"/>
              <a:gd name="connsiteX24" fmla="*/ 5337840 w 7236823"/>
              <a:gd name="connsiteY24" fmla="*/ 1490039 h 6858000"/>
              <a:gd name="connsiteX25" fmla="*/ 5297568 w 7236823"/>
              <a:gd name="connsiteY25" fmla="*/ 1602535 h 6858000"/>
              <a:gd name="connsiteX26" fmla="*/ 5261533 w 7236823"/>
              <a:gd name="connsiteY26" fmla="*/ 1717684 h 6858000"/>
              <a:gd name="connsiteX27" fmla="*/ 5230799 w 7236823"/>
              <a:gd name="connsiteY27" fmla="*/ 1834425 h 6858000"/>
              <a:gd name="connsiteX28" fmla="*/ 5203774 w 7236823"/>
              <a:gd name="connsiteY28" fmla="*/ 1952758 h 6858000"/>
              <a:gd name="connsiteX29" fmla="*/ 5181518 w 7236823"/>
              <a:gd name="connsiteY29" fmla="*/ 2072683 h 6858000"/>
              <a:gd name="connsiteX30" fmla="*/ 5164561 w 7236823"/>
              <a:gd name="connsiteY30" fmla="*/ 2194730 h 6858000"/>
              <a:gd name="connsiteX31" fmla="*/ 5152373 w 7236823"/>
              <a:gd name="connsiteY31" fmla="*/ 2317308 h 6858000"/>
              <a:gd name="connsiteX32" fmla="*/ 5144426 w 7236823"/>
              <a:gd name="connsiteY32" fmla="*/ 2440947 h 6858000"/>
              <a:gd name="connsiteX33" fmla="*/ 5142305 w 7236823"/>
              <a:gd name="connsiteY33" fmla="*/ 2565648 h 6858000"/>
              <a:gd name="connsiteX34" fmla="*/ 5140715 w 7236823"/>
              <a:gd name="connsiteY34" fmla="*/ 2690349 h 6858000"/>
              <a:gd name="connsiteX35" fmla="*/ 5135946 w 7236823"/>
              <a:gd name="connsiteY35" fmla="*/ 2815580 h 6858000"/>
              <a:gd name="connsiteX36" fmla="*/ 5128528 w 7236823"/>
              <a:gd name="connsiteY36" fmla="*/ 2940811 h 6858000"/>
              <a:gd name="connsiteX37" fmla="*/ 5117930 w 7236823"/>
              <a:gd name="connsiteY37" fmla="*/ 3065511 h 6858000"/>
              <a:gd name="connsiteX38" fmla="*/ 5102562 w 7236823"/>
              <a:gd name="connsiteY38" fmla="*/ 3190212 h 6858000"/>
              <a:gd name="connsiteX39" fmla="*/ 5084546 w 7236823"/>
              <a:gd name="connsiteY39" fmla="*/ 3313320 h 6858000"/>
              <a:gd name="connsiteX40" fmla="*/ 5062290 w 7236823"/>
              <a:gd name="connsiteY40" fmla="*/ 3435898 h 6858000"/>
              <a:gd name="connsiteX41" fmla="*/ 5036324 w 7236823"/>
              <a:gd name="connsiteY41" fmla="*/ 3556354 h 6858000"/>
              <a:gd name="connsiteX42" fmla="*/ 5006120 w 7236823"/>
              <a:gd name="connsiteY42" fmla="*/ 3675217 h 6858000"/>
              <a:gd name="connsiteX43" fmla="*/ 4971676 w 7236823"/>
              <a:gd name="connsiteY43" fmla="*/ 3793020 h 6858000"/>
              <a:gd name="connsiteX44" fmla="*/ 4932463 w 7236823"/>
              <a:gd name="connsiteY44" fmla="*/ 3908169 h 6858000"/>
              <a:gd name="connsiteX45" fmla="*/ 4888481 w 7236823"/>
              <a:gd name="connsiteY45" fmla="*/ 4019603 h 6858000"/>
              <a:gd name="connsiteX46" fmla="*/ 4839730 w 7236823"/>
              <a:gd name="connsiteY46" fmla="*/ 4129976 h 6858000"/>
              <a:gd name="connsiteX47" fmla="*/ 4786210 w 7236823"/>
              <a:gd name="connsiteY47" fmla="*/ 4236105 h 6858000"/>
              <a:gd name="connsiteX48" fmla="*/ 4727391 w 7236823"/>
              <a:gd name="connsiteY48" fmla="*/ 4339049 h 6858000"/>
              <a:gd name="connsiteX49" fmla="*/ 4663272 w 7236823"/>
              <a:gd name="connsiteY49" fmla="*/ 4438809 h 6858000"/>
              <a:gd name="connsiteX50" fmla="*/ 4593855 w 7236823"/>
              <a:gd name="connsiteY50" fmla="*/ 4534325 h 6858000"/>
              <a:gd name="connsiteX51" fmla="*/ 4518609 w 7236823"/>
              <a:gd name="connsiteY51" fmla="*/ 4625595 h 6858000"/>
              <a:gd name="connsiteX52" fmla="*/ 4437533 w 7236823"/>
              <a:gd name="connsiteY52" fmla="*/ 4712620 h 6858000"/>
              <a:gd name="connsiteX53" fmla="*/ 4350099 w 7236823"/>
              <a:gd name="connsiteY53" fmla="*/ 4794869 h 6858000"/>
              <a:gd name="connsiteX54" fmla="*/ 4257366 w 7236823"/>
              <a:gd name="connsiteY54" fmla="*/ 4871812 h 6858000"/>
              <a:gd name="connsiteX55" fmla="*/ 4157745 w 7236823"/>
              <a:gd name="connsiteY55" fmla="*/ 4944510 h 6858000"/>
              <a:gd name="connsiteX56" fmla="*/ 4051764 w 7236823"/>
              <a:gd name="connsiteY56" fmla="*/ 5010309 h 6858000"/>
              <a:gd name="connsiteX57" fmla="*/ 3939424 w 7236823"/>
              <a:gd name="connsiteY57" fmla="*/ 5071333 h 6858000"/>
              <a:gd name="connsiteX58" fmla="*/ 3820196 w 7236823"/>
              <a:gd name="connsiteY58" fmla="*/ 5125989 h 6858000"/>
              <a:gd name="connsiteX59" fmla="*/ 3693019 w 7236823"/>
              <a:gd name="connsiteY59" fmla="*/ 5173747 h 6858000"/>
              <a:gd name="connsiteX60" fmla="*/ 3560013 w 7236823"/>
              <a:gd name="connsiteY60" fmla="*/ 5215137 h 6858000"/>
              <a:gd name="connsiteX61" fmla="*/ 3419059 w 7236823"/>
              <a:gd name="connsiteY61" fmla="*/ 5249628 h 6858000"/>
              <a:gd name="connsiteX62" fmla="*/ 3270686 w 7236823"/>
              <a:gd name="connsiteY62" fmla="*/ 5277222 h 6858000"/>
              <a:gd name="connsiteX63" fmla="*/ 3115424 w 7236823"/>
              <a:gd name="connsiteY63" fmla="*/ 5296855 h 6858000"/>
              <a:gd name="connsiteX64" fmla="*/ 2951683 w 7236823"/>
              <a:gd name="connsiteY64" fmla="*/ 5309591 h 6858000"/>
              <a:gd name="connsiteX65" fmla="*/ 2779995 w 7236823"/>
              <a:gd name="connsiteY65" fmla="*/ 5313305 h 6858000"/>
              <a:gd name="connsiteX66" fmla="*/ 2609896 w 7236823"/>
              <a:gd name="connsiteY66" fmla="*/ 5317550 h 6858000"/>
              <a:gd name="connsiteX67" fmla="*/ 2450395 w 7236823"/>
              <a:gd name="connsiteY67" fmla="*/ 5330816 h 6858000"/>
              <a:gd name="connsiteX68" fmla="*/ 2302022 w 7236823"/>
              <a:gd name="connsiteY68" fmla="*/ 5351511 h 6858000"/>
              <a:gd name="connsiteX69" fmla="*/ 2162657 w 7236823"/>
              <a:gd name="connsiteY69" fmla="*/ 5379635 h 6858000"/>
              <a:gd name="connsiteX70" fmla="*/ 2033361 w 7236823"/>
              <a:gd name="connsiteY70" fmla="*/ 5414658 h 6858000"/>
              <a:gd name="connsiteX71" fmla="*/ 1913602 w 7236823"/>
              <a:gd name="connsiteY71" fmla="*/ 5456048 h 6858000"/>
              <a:gd name="connsiteX72" fmla="*/ 1802853 w 7236823"/>
              <a:gd name="connsiteY72" fmla="*/ 5502213 h 6858000"/>
              <a:gd name="connsiteX73" fmla="*/ 1700581 w 7236823"/>
              <a:gd name="connsiteY73" fmla="*/ 5554747 h 6858000"/>
              <a:gd name="connsiteX74" fmla="*/ 1606788 w 7236823"/>
              <a:gd name="connsiteY74" fmla="*/ 5610995 h 6858000"/>
              <a:gd name="connsiteX75" fmla="*/ 1519884 w 7236823"/>
              <a:gd name="connsiteY75" fmla="*/ 5671488 h 6858000"/>
              <a:gd name="connsiteX76" fmla="*/ 1441458 w 7236823"/>
              <a:gd name="connsiteY76" fmla="*/ 5735695 h 6858000"/>
              <a:gd name="connsiteX77" fmla="*/ 1370451 w 7236823"/>
              <a:gd name="connsiteY77" fmla="*/ 5802025 h 6858000"/>
              <a:gd name="connsiteX78" fmla="*/ 1305803 w 7236823"/>
              <a:gd name="connsiteY78" fmla="*/ 5871539 h 6858000"/>
              <a:gd name="connsiteX79" fmla="*/ 1248043 w 7236823"/>
              <a:gd name="connsiteY79" fmla="*/ 5941584 h 6858000"/>
              <a:gd name="connsiteX80" fmla="*/ 1196643 w 7236823"/>
              <a:gd name="connsiteY80" fmla="*/ 6013220 h 6858000"/>
              <a:gd name="connsiteX81" fmla="*/ 1151071 w 7236823"/>
              <a:gd name="connsiteY81" fmla="*/ 6085918 h 6858000"/>
              <a:gd name="connsiteX82" fmla="*/ 1110268 w 7236823"/>
              <a:gd name="connsiteY82" fmla="*/ 6158085 h 6858000"/>
              <a:gd name="connsiteX83" fmla="*/ 1075295 w 7236823"/>
              <a:gd name="connsiteY83" fmla="*/ 6229722 h 6858000"/>
              <a:gd name="connsiteX84" fmla="*/ 1045090 w 7236823"/>
              <a:gd name="connsiteY84" fmla="*/ 6300828 h 6858000"/>
              <a:gd name="connsiteX85" fmla="*/ 1018595 w 7236823"/>
              <a:gd name="connsiteY85" fmla="*/ 6369280 h 6858000"/>
              <a:gd name="connsiteX86" fmla="*/ 996869 w 7236823"/>
              <a:gd name="connsiteY86" fmla="*/ 6436141 h 6858000"/>
              <a:gd name="connsiteX87" fmla="*/ 978322 w 7236823"/>
              <a:gd name="connsiteY87" fmla="*/ 6499818 h 6858000"/>
              <a:gd name="connsiteX88" fmla="*/ 964015 w 7236823"/>
              <a:gd name="connsiteY88" fmla="*/ 6560311 h 6858000"/>
              <a:gd name="connsiteX89" fmla="*/ 952357 w 7236823"/>
              <a:gd name="connsiteY89" fmla="*/ 6616559 h 6858000"/>
              <a:gd name="connsiteX90" fmla="*/ 943349 w 7236823"/>
              <a:gd name="connsiteY90" fmla="*/ 6669092 h 6858000"/>
              <a:gd name="connsiteX91" fmla="*/ 936460 w 7236823"/>
              <a:gd name="connsiteY91" fmla="*/ 6715258 h 6858000"/>
              <a:gd name="connsiteX92" fmla="*/ 931161 w 7236823"/>
              <a:gd name="connsiteY92" fmla="*/ 6757179 h 6858000"/>
              <a:gd name="connsiteX93" fmla="*/ 928512 w 7236823"/>
              <a:gd name="connsiteY93" fmla="*/ 6792201 h 6858000"/>
              <a:gd name="connsiteX94" fmla="*/ 925862 w 7236823"/>
              <a:gd name="connsiteY94" fmla="*/ 6841020 h 6858000"/>
              <a:gd name="connsiteX95" fmla="*/ 925862 w 7236823"/>
              <a:gd name="connsiteY95" fmla="*/ 6858000 h 6858000"/>
              <a:gd name="connsiteX96" fmla="*/ 0 w 7236823"/>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7236823" h="6858000">
                <a:moveTo>
                  <a:pt x="0" y="0"/>
                </a:moveTo>
                <a:lnTo>
                  <a:pt x="7236823" y="0"/>
                </a:lnTo>
                <a:lnTo>
                  <a:pt x="7236823" y="4594"/>
                </a:lnTo>
                <a:lnTo>
                  <a:pt x="7128384" y="13797"/>
                </a:lnTo>
                <a:lnTo>
                  <a:pt x="7006506" y="31308"/>
                </a:lnTo>
                <a:lnTo>
                  <a:pt x="6887808" y="55187"/>
                </a:lnTo>
                <a:lnTo>
                  <a:pt x="6773349" y="85964"/>
                </a:lnTo>
                <a:lnTo>
                  <a:pt x="6661539" y="122578"/>
                </a:lnTo>
                <a:lnTo>
                  <a:pt x="6552909" y="165029"/>
                </a:lnTo>
                <a:lnTo>
                  <a:pt x="6447988" y="213318"/>
                </a:lnTo>
                <a:lnTo>
                  <a:pt x="6346776" y="267443"/>
                </a:lnTo>
                <a:lnTo>
                  <a:pt x="6249274" y="326875"/>
                </a:lnTo>
                <a:lnTo>
                  <a:pt x="6155481" y="390552"/>
                </a:lnTo>
                <a:lnTo>
                  <a:pt x="6065397" y="460596"/>
                </a:lnTo>
                <a:lnTo>
                  <a:pt x="5979554" y="534886"/>
                </a:lnTo>
                <a:lnTo>
                  <a:pt x="5896358" y="613421"/>
                </a:lnTo>
                <a:lnTo>
                  <a:pt x="5817932" y="696201"/>
                </a:lnTo>
                <a:lnTo>
                  <a:pt x="5743216" y="783226"/>
                </a:lnTo>
                <a:lnTo>
                  <a:pt x="5673270" y="873965"/>
                </a:lnTo>
                <a:lnTo>
                  <a:pt x="5606501" y="968950"/>
                </a:lnTo>
                <a:lnTo>
                  <a:pt x="5544502" y="1067119"/>
                </a:lnTo>
                <a:lnTo>
                  <a:pt x="5486213" y="1168471"/>
                </a:lnTo>
                <a:lnTo>
                  <a:pt x="5432692" y="1273007"/>
                </a:lnTo>
                <a:lnTo>
                  <a:pt x="5382881" y="1380197"/>
                </a:lnTo>
                <a:lnTo>
                  <a:pt x="5337840" y="1490039"/>
                </a:lnTo>
                <a:lnTo>
                  <a:pt x="5297568" y="1602535"/>
                </a:lnTo>
                <a:lnTo>
                  <a:pt x="5261533" y="1717684"/>
                </a:lnTo>
                <a:lnTo>
                  <a:pt x="5230799" y="1834425"/>
                </a:lnTo>
                <a:lnTo>
                  <a:pt x="5203774" y="1952758"/>
                </a:lnTo>
                <a:lnTo>
                  <a:pt x="5181518" y="2072683"/>
                </a:lnTo>
                <a:lnTo>
                  <a:pt x="5164561" y="2194730"/>
                </a:lnTo>
                <a:lnTo>
                  <a:pt x="5152373" y="2317308"/>
                </a:lnTo>
                <a:lnTo>
                  <a:pt x="5144426" y="2440947"/>
                </a:lnTo>
                <a:lnTo>
                  <a:pt x="5142305" y="2565648"/>
                </a:lnTo>
                <a:lnTo>
                  <a:pt x="5140715" y="2690349"/>
                </a:lnTo>
                <a:lnTo>
                  <a:pt x="5135946" y="2815580"/>
                </a:lnTo>
                <a:lnTo>
                  <a:pt x="5128528" y="2940811"/>
                </a:lnTo>
                <a:lnTo>
                  <a:pt x="5117930" y="3065511"/>
                </a:lnTo>
                <a:lnTo>
                  <a:pt x="5102562" y="3190212"/>
                </a:lnTo>
                <a:lnTo>
                  <a:pt x="5084546" y="3313320"/>
                </a:lnTo>
                <a:lnTo>
                  <a:pt x="5062290" y="3435898"/>
                </a:lnTo>
                <a:lnTo>
                  <a:pt x="5036324" y="3556354"/>
                </a:lnTo>
                <a:lnTo>
                  <a:pt x="5006120" y="3675217"/>
                </a:lnTo>
                <a:lnTo>
                  <a:pt x="4971676" y="3793020"/>
                </a:lnTo>
                <a:lnTo>
                  <a:pt x="4932463" y="3908169"/>
                </a:lnTo>
                <a:lnTo>
                  <a:pt x="4888481" y="4019603"/>
                </a:lnTo>
                <a:lnTo>
                  <a:pt x="4839730" y="4129976"/>
                </a:lnTo>
                <a:lnTo>
                  <a:pt x="4786210" y="4236105"/>
                </a:lnTo>
                <a:lnTo>
                  <a:pt x="4727391" y="4339049"/>
                </a:lnTo>
                <a:lnTo>
                  <a:pt x="4663272" y="4438809"/>
                </a:lnTo>
                <a:lnTo>
                  <a:pt x="4593855" y="4534325"/>
                </a:lnTo>
                <a:lnTo>
                  <a:pt x="4518609" y="4625595"/>
                </a:lnTo>
                <a:lnTo>
                  <a:pt x="4437533" y="4712620"/>
                </a:lnTo>
                <a:lnTo>
                  <a:pt x="4350099" y="4794869"/>
                </a:lnTo>
                <a:lnTo>
                  <a:pt x="4257366" y="4871812"/>
                </a:lnTo>
                <a:lnTo>
                  <a:pt x="4157745" y="4944510"/>
                </a:lnTo>
                <a:lnTo>
                  <a:pt x="4051764" y="5010309"/>
                </a:lnTo>
                <a:lnTo>
                  <a:pt x="3939424" y="5071333"/>
                </a:lnTo>
                <a:lnTo>
                  <a:pt x="3820196" y="5125989"/>
                </a:lnTo>
                <a:lnTo>
                  <a:pt x="3693019" y="5173747"/>
                </a:lnTo>
                <a:lnTo>
                  <a:pt x="3560013" y="5215137"/>
                </a:lnTo>
                <a:lnTo>
                  <a:pt x="3419059" y="5249628"/>
                </a:lnTo>
                <a:lnTo>
                  <a:pt x="3270686" y="5277222"/>
                </a:lnTo>
                <a:lnTo>
                  <a:pt x="3115424" y="5296855"/>
                </a:lnTo>
                <a:lnTo>
                  <a:pt x="2951683" y="5309591"/>
                </a:lnTo>
                <a:lnTo>
                  <a:pt x="2779995" y="5313305"/>
                </a:lnTo>
                <a:lnTo>
                  <a:pt x="2609896" y="5317550"/>
                </a:lnTo>
                <a:lnTo>
                  <a:pt x="2450395" y="5330816"/>
                </a:lnTo>
                <a:lnTo>
                  <a:pt x="2302022" y="5351511"/>
                </a:lnTo>
                <a:lnTo>
                  <a:pt x="2162657" y="5379635"/>
                </a:lnTo>
                <a:lnTo>
                  <a:pt x="2033361" y="5414658"/>
                </a:lnTo>
                <a:lnTo>
                  <a:pt x="1913602" y="5456048"/>
                </a:lnTo>
                <a:lnTo>
                  <a:pt x="1802853" y="5502213"/>
                </a:lnTo>
                <a:lnTo>
                  <a:pt x="1700581" y="5554747"/>
                </a:lnTo>
                <a:lnTo>
                  <a:pt x="1606788" y="5610995"/>
                </a:lnTo>
                <a:lnTo>
                  <a:pt x="1519884" y="5671488"/>
                </a:lnTo>
                <a:lnTo>
                  <a:pt x="1441458" y="5735695"/>
                </a:lnTo>
                <a:lnTo>
                  <a:pt x="1370451" y="5802025"/>
                </a:lnTo>
                <a:lnTo>
                  <a:pt x="1305803" y="5871539"/>
                </a:lnTo>
                <a:lnTo>
                  <a:pt x="1248043" y="5941584"/>
                </a:lnTo>
                <a:lnTo>
                  <a:pt x="1196643" y="6013220"/>
                </a:lnTo>
                <a:lnTo>
                  <a:pt x="1151071" y="6085918"/>
                </a:lnTo>
                <a:lnTo>
                  <a:pt x="1110268" y="6158085"/>
                </a:lnTo>
                <a:lnTo>
                  <a:pt x="1075295" y="6229722"/>
                </a:lnTo>
                <a:lnTo>
                  <a:pt x="1045090" y="6300828"/>
                </a:lnTo>
                <a:lnTo>
                  <a:pt x="1018595" y="6369280"/>
                </a:lnTo>
                <a:lnTo>
                  <a:pt x="996869" y="6436141"/>
                </a:lnTo>
                <a:lnTo>
                  <a:pt x="978322" y="6499818"/>
                </a:lnTo>
                <a:lnTo>
                  <a:pt x="964015" y="6560311"/>
                </a:lnTo>
                <a:lnTo>
                  <a:pt x="952357" y="6616559"/>
                </a:lnTo>
                <a:lnTo>
                  <a:pt x="943349" y="6669092"/>
                </a:lnTo>
                <a:lnTo>
                  <a:pt x="936460" y="6715258"/>
                </a:lnTo>
                <a:lnTo>
                  <a:pt x="931161" y="6757179"/>
                </a:lnTo>
                <a:lnTo>
                  <a:pt x="928512" y="6792201"/>
                </a:lnTo>
                <a:lnTo>
                  <a:pt x="925862" y="6841020"/>
                </a:lnTo>
                <a:lnTo>
                  <a:pt x="925862" y="6858000"/>
                </a:lnTo>
                <a:lnTo>
                  <a:pt x="0" y="6858000"/>
                </a:lnTo>
                <a:close/>
              </a:path>
            </a:pathLst>
          </a:custGeom>
          <a:blipFill rotWithShape="1">
            <a:blip r:embed="rId3"/>
            <a:stretch>
              <a:fillRect/>
            </a:stretch>
          </a:blipFill>
          <a:effectLst>
            <a:outerShdw blurRad="50800" dist="38100" algn="l" rotWithShape="0">
              <a:srgbClr val="2091D0">
                <a:alpha val="22000"/>
              </a:srgbClr>
            </a:outerShdw>
          </a:effectLst>
        </p:spPr>
      </p:pic>
      <p:sp>
        <p:nvSpPr>
          <p:cNvPr id="2" name="TextBox 17"/>
          <p:cNvSpPr txBox="1"/>
          <p:nvPr/>
        </p:nvSpPr>
        <p:spPr>
          <a:xfrm>
            <a:off x="6694170" y="970280"/>
            <a:ext cx="4525645" cy="1211580"/>
          </a:xfrm>
          <a:prstGeom prst="rect">
            <a:avLst/>
          </a:prstGeom>
          <a:noFill/>
        </p:spPr>
        <p:txBody>
          <a:bodyPr wrap="square" lIns="135388" tIns="67692" rIns="135388" bIns="67692" rtlCol="0">
            <a:spAutoFit/>
          </a:bodyPr>
          <a:lstStyle/>
          <a:p>
            <a:r>
              <a:rPr lang="zh-CN" altLang="en-US" sz="7000" b="1" dirty="0">
                <a:gradFill>
                  <a:gsLst>
                    <a:gs pos="0">
                      <a:srgbClr val="00A3E4"/>
                    </a:gs>
                    <a:gs pos="100000">
                      <a:srgbClr val="214BAE"/>
                    </a:gs>
                  </a:gsLst>
                  <a:lin ang="5400000" scaled="0"/>
                </a:gradFill>
                <a:effectLst>
                  <a:outerShdw blurRad="50800" dist="38100" algn="l" rotWithShape="0">
                    <a:prstClr val="black">
                      <a:alpha val="5000"/>
                    </a:prstClr>
                  </a:outerShdw>
                </a:effectLst>
                <a:cs typeface="+mn-ea"/>
                <a:sym typeface="+mn-lt"/>
              </a:rPr>
              <a:t>诚信</a:t>
            </a:r>
            <a:r>
              <a:rPr lang="zh-CN" altLang="en-US" sz="3735" b="1" dirty="0">
                <a:gradFill>
                  <a:gsLst>
                    <a:gs pos="0">
                      <a:srgbClr val="00A3E4"/>
                    </a:gs>
                    <a:gs pos="100000">
                      <a:srgbClr val="214BAE"/>
                    </a:gs>
                  </a:gsLst>
                  <a:lin ang="5400000" scaled="0"/>
                </a:gradFill>
                <a:cs typeface="+mn-ea"/>
                <a:sym typeface="+mn-lt"/>
              </a:rPr>
              <a:t>铸就品质</a:t>
            </a:r>
            <a:endParaRPr lang="zh-CN" altLang="en-US" sz="3735" b="1" dirty="0">
              <a:gradFill>
                <a:gsLst>
                  <a:gs pos="0">
                    <a:srgbClr val="00A3E4"/>
                  </a:gs>
                  <a:gs pos="100000">
                    <a:srgbClr val="214BAE"/>
                  </a:gs>
                </a:gsLst>
                <a:lin ang="5400000" scaled="0"/>
              </a:gradFill>
              <a:cs typeface="+mn-ea"/>
              <a:sym typeface="+mn-lt"/>
            </a:endParaRPr>
          </a:p>
        </p:txBody>
      </p:sp>
      <p:sp>
        <p:nvSpPr>
          <p:cNvPr id="3" name="TextBox 18"/>
          <p:cNvSpPr txBox="1"/>
          <p:nvPr/>
        </p:nvSpPr>
        <p:spPr>
          <a:xfrm>
            <a:off x="7306310" y="1970405"/>
            <a:ext cx="4315460" cy="1211580"/>
          </a:xfrm>
          <a:prstGeom prst="rect">
            <a:avLst/>
          </a:prstGeom>
          <a:noFill/>
          <a:extLst>
            <a:ext uri="{909E8E84-426E-40DD-AFC4-6F175D3DCCD1}">
              <a14:hiddenFill xmlns:a14="http://schemas.microsoft.com/office/drawing/2010/main">
                <a:solidFill>
                  <a:schemeClr val="accent6">
                    <a:lumMod val="75000"/>
                  </a:schemeClr>
                </a:solidFill>
              </a14:hiddenFill>
            </a:ext>
          </a:extLst>
        </p:spPr>
        <p:txBody>
          <a:bodyPr wrap="square" lIns="135388" tIns="67692" rIns="135388" bIns="67692" rtlCol="0">
            <a:spAutoFit/>
          </a:bodyPr>
          <a:lstStyle/>
          <a:p>
            <a:r>
              <a:rPr lang="zh-CN" altLang="en-US" sz="7000" b="1" dirty="0">
                <a:gradFill>
                  <a:gsLst>
                    <a:gs pos="0">
                      <a:srgbClr val="00A3E4"/>
                    </a:gs>
                    <a:gs pos="100000">
                      <a:srgbClr val="214BAE"/>
                    </a:gs>
                  </a:gsLst>
                  <a:lin ang="5400000" scaled="0"/>
                </a:gradFill>
                <a:effectLst>
                  <a:outerShdw blurRad="50800" dist="38100" algn="l" rotWithShape="0">
                    <a:prstClr val="black">
                      <a:alpha val="10000"/>
                    </a:prstClr>
                  </a:outerShdw>
                </a:effectLst>
                <a:cs typeface="+mn-ea"/>
                <a:sym typeface="+mn-lt"/>
              </a:rPr>
              <a:t>创新</a:t>
            </a:r>
            <a:r>
              <a:rPr lang="zh-CN" altLang="en-US" sz="3735" b="1" dirty="0">
                <a:solidFill>
                  <a:srgbClr val="1D2A5A"/>
                </a:solidFill>
                <a:cs typeface="+mn-ea"/>
                <a:sym typeface="+mn-lt"/>
              </a:rPr>
              <a:t>引领未来</a:t>
            </a:r>
            <a:endParaRPr lang="zh-CN" altLang="en-US" sz="3735" b="1" dirty="0">
              <a:solidFill>
                <a:srgbClr val="1D2A5A"/>
              </a:solidFill>
              <a:cs typeface="+mn-ea"/>
              <a:sym typeface="+mn-lt"/>
            </a:endParaRPr>
          </a:p>
        </p:txBody>
      </p:sp>
      <p:sp>
        <p:nvSpPr>
          <p:cNvPr id="13" name="文本框 12"/>
          <p:cNvSpPr txBox="1"/>
          <p:nvPr/>
        </p:nvSpPr>
        <p:spPr>
          <a:xfrm>
            <a:off x="6068695" y="4562475"/>
            <a:ext cx="5067935" cy="1814830"/>
          </a:xfrm>
          <a:prstGeom prst="rect">
            <a:avLst/>
          </a:prstGeom>
          <a:noFill/>
        </p:spPr>
        <p:txBody>
          <a:bodyPr wrap="square">
            <a:spAutoFit/>
          </a:bodyPr>
          <a:lstStyle/>
          <a:p>
            <a:pPr algn="just">
              <a:lnSpc>
                <a:spcPct val="140000"/>
              </a:lnSpc>
            </a:pPr>
            <a:r>
              <a:rPr lang="zh-CN" altLang="en-US" sz="2000" b="1" dirty="0">
                <a:solidFill>
                  <a:schemeClr val="accent1"/>
                </a:solidFill>
                <a:cs typeface="+mn-ea"/>
                <a:sym typeface="+mn-lt"/>
              </a:rPr>
              <a:t>北京燕华企业理念：</a:t>
            </a:r>
            <a:endParaRPr lang="zh-CN" altLang="en-US" sz="2000" b="1" dirty="0">
              <a:solidFill>
                <a:schemeClr val="accent1"/>
              </a:solidFill>
              <a:cs typeface="+mn-ea"/>
              <a:sym typeface="+mn-lt"/>
            </a:endParaRPr>
          </a:p>
          <a:p>
            <a:pPr algn="just">
              <a:lnSpc>
                <a:spcPct val="140000"/>
              </a:lnSpc>
            </a:pPr>
            <a:r>
              <a:rPr lang="zh-CN" altLang="en-US" sz="2000" dirty="0">
                <a:solidFill>
                  <a:schemeClr val="tx1">
                    <a:lumMod val="50000"/>
                    <a:lumOff val="50000"/>
                  </a:schemeClr>
                </a:solidFill>
                <a:cs typeface="+mn-ea"/>
                <a:sym typeface="+mn-lt"/>
              </a:rPr>
              <a:t>做精做专、规模适度、稳健发展、回报社会</a:t>
            </a:r>
            <a:endParaRPr lang="zh-CN" altLang="en-US" sz="2000" dirty="0">
              <a:solidFill>
                <a:schemeClr val="tx1">
                  <a:lumMod val="50000"/>
                  <a:lumOff val="50000"/>
                </a:schemeClr>
              </a:solidFill>
              <a:cs typeface="+mn-ea"/>
              <a:sym typeface="+mn-lt"/>
            </a:endParaRPr>
          </a:p>
          <a:p>
            <a:pPr algn="just">
              <a:lnSpc>
                <a:spcPct val="140000"/>
              </a:lnSpc>
            </a:pPr>
            <a:r>
              <a:rPr lang="zh-CN" altLang="en-US" sz="2000" b="1" dirty="0">
                <a:solidFill>
                  <a:schemeClr val="accent1"/>
                </a:solidFill>
                <a:cs typeface="+mn-ea"/>
                <a:sym typeface="+mn-lt"/>
              </a:rPr>
              <a:t>北京燕华企业精神：</a:t>
            </a:r>
            <a:endParaRPr lang="zh-CN" altLang="en-US" sz="2000" b="1" dirty="0">
              <a:solidFill>
                <a:schemeClr val="accent1"/>
              </a:solidFill>
              <a:cs typeface="+mn-ea"/>
              <a:sym typeface="+mn-lt"/>
            </a:endParaRPr>
          </a:p>
          <a:p>
            <a:pPr algn="just">
              <a:lnSpc>
                <a:spcPct val="140000"/>
              </a:lnSpc>
            </a:pPr>
            <a:r>
              <a:rPr lang="zh-CN" altLang="en-US" sz="2000" dirty="0">
                <a:solidFill>
                  <a:schemeClr val="tx1">
                    <a:lumMod val="50000"/>
                    <a:lumOff val="50000"/>
                  </a:schemeClr>
                </a:solidFill>
                <a:cs typeface="+mn-ea"/>
                <a:sym typeface="+mn-lt"/>
              </a:rPr>
              <a:t>团结、务实、创新、发展</a:t>
            </a:r>
            <a:endParaRPr lang="zh-CN" altLang="en-US" sz="2000" dirty="0">
              <a:solidFill>
                <a:schemeClr val="tx1">
                  <a:lumMod val="50000"/>
                  <a:lumOff val="50000"/>
                </a:schemeClr>
              </a:solidFill>
              <a:cs typeface="+mn-ea"/>
              <a:sym typeface="+mn-lt"/>
            </a:endParaRPr>
          </a:p>
        </p:txBody>
      </p:sp>
      <p:sp>
        <p:nvSpPr>
          <p:cNvPr id="14" name="文本框 13"/>
          <p:cNvSpPr txBox="1"/>
          <p:nvPr/>
        </p:nvSpPr>
        <p:spPr>
          <a:xfrm>
            <a:off x="6903913" y="3919870"/>
            <a:ext cx="2439076" cy="430374"/>
          </a:xfrm>
          <a:prstGeom prst="rect">
            <a:avLst/>
          </a:prstGeom>
          <a:noFill/>
        </p:spPr>
        <p:txBody>
          <a:bodyPr wrap="square">
            <a:spAutoFit/>
          </a:bodyPr>
          <a:lstStyle/>
          <a:p>
            <a:pPr algn="just">
              <a:lnSpc>
                <a:spcPct val="120000"/>
              </a:lnSpc>
            </a:pPr>
            <a:r>
              <a:rPr lang="zh-CN" altLang="en-US" sz="2000" b="1" dirty="0">
                <a:solidFill>
                  <a:schemeClr val="accent1"/>
                </a:solidFill>
                <a:cs typeface="+mn-ea"/>
                <a:sym typeface="+mn-lt"/>
              </a:rPr>
              <a:t>企业文化</a:t>
            </a:r>
            <a:endParaRPr lang="en-US" altLang="zh-CN" sz="2000" b="1" dirty="0">
              <a:solidFill>
                <a:schemeClr val="accent1"/>
              </a:solidFill>
              <a:cs typeface="+mn-ea"/>
              <a:sym typeface="+mn-lt"/>
            </a:endParaRPr>
          </a:p>
        </p:txBody>
      </p:sp>
      <p:cxnSp>
        <p:nvCxnSpPr>
          <p:cNvPr id="15" name="直接连接符 14"/>
          <p:cNvCxnSpPr/>
          <p:nvPr/>
        </p:nvCxnSpPr>
        <p:spPr>
          <a:xfrm>
            <a:off x="7005417" y="4457985"/>
            <a:ext cx="149656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6903913" y="3675971"/>
            <a:ext cx="2439076" cy="312420"/>
          </a:xfrm>
          <a:prstGeom prst="rect">
            <a:avLst/>
          </a:prstGeom>
          <a:noFill/>
        </p:spPr>
        <p:txBody>
          <a:bodyPr wrap="square">
            <a:spAutoFit/>
          </a:bodyPr>
          <a:lstStyle/>
          <a:p>
            <a:pPr algn="just">
              <a:lnSpc>
                <a:spcPct val="120000"/>
              </a:lnSpc>
            </a:pPr>
            <a:endParaRPr lang="en-US" altLang="zh-CN" sz="1200" b="1" dirty="0">
              <a:solidFill>
                <a:schemeClr val="bg1">
                  <a:lumMod val="65000"/>
                </a:schemeClr>
              </a:solidFill>
              <a:cs typeface="+mn-ea"/>
              <a:sym typeface="+mn-lt"/>
            </a:endParaRPr>
          </a:p>
        </p:txBody>
      </p:sp>
      <p:sp>
        <p:nvSpPr>
          <p:cNvPr id="5" name="文本框 4"/>
          <p:cNvSpPr txBox="1"/>
          <p:nvPr/>
        </p:nvSpPr>
        <p:spPr>
          <a:xfrm>
            <a:off x="2874010" y="5473700"/>
            <a:ext cx="2418080" cy="903605"/>
          </a:xfrm>
          <a:prstGeom prst="rect">
            <a:avLst/>
          </a:prstGeom>
          <a:noFill/>
        </p:spPr>
        <p:txBody>
          <a:bodyPr wrap="none" rtlCol="0">
            <a:spAutoFit/>
          </a:bodyPr>
          <a:p>
            <a:pPr algn="just">
              <a:lnSpc>
                <a:spcPct val="120000"/>
              </a:lnSpc>
            </a:pPr>
            <a:r>
              <a:rPr lang="zh-CN" altLang="en-US" sz="4400" b="1" dirty="0">
                <a:solidFill>
                  <a:schemeClr val="accent1"/>
                </a:solidFill>
                <a:cs typeface="+mn-ea"/>
                <a:sym typeface="+mn-lt"/>
              </a:rPr>
              <a:t>感谢聆听</a:t>
            </a:r>
            <a:endParaRPr lang="zh-CN" altLang="en-US" sz="4400" b="1" dirty="0">
              <a:solidFill>
                <a:schemeClr val="accent1"/>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05"/>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 calcmode="lin" valueType="num">
                                      <p:cBhvr>
                                        <p:cTn id="9" dur="500" fill="hold"/>
                                        <p:tgtEl>
                                          <p:spTgt spid="2"/>
                                        </p:tgtEl>
                                        <p:attrNameLst>
                                          <p:attrName>ppt_x</p:attrName>
                                        </p:attrNameLst>
                                      </p:cBhvr>
                                      <p:tavLst>
                                        <p:tav tm="0">
                                          <p:val>
                                            <p:strVal val="#ppt_x-.2"/>
                                          </p:val>
                                        </p:tav>
                                        <p:tav tm="100000">
                                          <p:val>
                                            <p:strVal val="#ppt_x"/>
                                          </p:val>
                                        </p:tav>
                                      </p:tavLst>
                                    </p:anim>
                                    <p:anim calcmode="lin" valueType="num">
                                      <p:cBhvr>
                                        <p:cTn id="10" dur="500" fill="hold"/>
                                        <p:tgtEl>
                                          <p:spTgt spid="2"/>
                                        </p:tgtEl>
                                        <p:attrNameLst>
                                          <p:attrName>ppt_y</p:attrName>
                                        </p:attrNameLst>
                                      </p:cBhvr>
                                      <p:tavLst>
                                        <p:tav tm="0">
                                          <p:val>
                                            <p:strVal val="#ppt_y"/>
                                          </p:val>
                                        </p:tav>
                                        <p:tav tm="100000">
                                          <p:val>
                                            <p:strVal val="#ppt_y"/>
                                          </p:val>
                                        </p:tav>
                                      </p:tavLst>
                                    </p:anim>
                                    <p:animEffect transition="in" filter="fade">
                                      <p:cBhvr>
                                        <p:cTn id="11" dur="500"/>
                                        <p:tgtEl>
                                          <p:spTgt spid="2"/>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strVal val="#ppt_w*0.05"/>
                                          </p:val>
                                        </p:tav>
                                        <p:tav tm="100000">
                                          <p:val>
                                            <p:strVal val="#ppt_w"/>
                                          </p:val>
                                        </p:tav>
                                      </p:tavLst>
                                    </p:anim>
                                    <p:anim calcmode="lin" valueType="num">
                                      <p:cBhvr>
                                        <p:cTn id="15" dur="500" fill="hold"/>
                                        <p:tgtEl>
                                          <p:spTgt spid="3"/>
                                        </p:tgtEl>
                                        <p:attrNameLst>
                                          <p:attrName>ppt_h</p:attrName>
                                        </p:attrNameLst>
                                      </p:cBhvr>
                                      <p:tavLst>
                                        <p:tav tm="0">
                                          <p:val>
                                            <p:strVal val="#ppt_h"/>
                                          </p:val>
                                        </p:tav>
                                        <p:tav tm="100000">
                                          <p:val>
                                            <p:strVal val="#ppt_h"/>
                                          </p:val>
                                        </p:tav>
                                      </p:tavLst>
                                    </p:anim>
                                    <p:anim calcmode="lin" valueType="num">
                                      <p:cBhvr>
                                        <p:cTn id="16" dur="500" fill="hold"/>
                                        <p:tgtEl>
                                          <p:spTgt spid="3"/>
                                        </p:tgtEl>
                                        <p:attrNameLst>
                                          <p:attrName>ppt_x</p:attrName>
                                        </p:attrNameLst>
                                      </p:cBhvr>
                                      <p:tavLst>
                                        <p:tav tm="0">
                                          <p:val>
                                            <p:strVal val="#ppt_x-.2"/>
                                          </p:val>
                                        </p:tav>
                                        <p:tav tm="100000">
                                          <p:val>
                                            <p:strVal val="#ppt_x"/>
                                          </p:val>
                                        </p:tav>
                                      </p:tavLst>
                                    </p:anim>
                                    <p:anim calcmode="lin" valueType="num">
                                      <p:cBhvr>
                                        <p:cTn id="17" dur="500" fill="hold"/>
                                        <p:tgtEl>
                                          <p:spTgt spid="3"/>
                                        </p:tgtEl>
                                        <p:attrNameLst>
                                          <p:attrName>ppt_y</p:attrName>
                                        </p:attrNameLst>
                                      </p:cBhvr>
                                      <p:tavLst>
                                        <p:tav tm="0">
                                          <p:val>
                                            <p:strVal val="#ppt_y"/>
                                          </p:val>
                                        </p:tav>
                                        <p:tav tm="100000">
                                          <p:val>
                                            <p:strVal val="#ppt_y"/>
                                          </p:val>
                                        </p:tav>
                                      </p:tavLst>
                                    </p:anim>
                                    <p:animEffect transition="in" filter="fade">
                                      <p:cBhvr>
                                        <p:cTn id="18" dur="500"/>
                                        <p:tgtEl>
                                          <p:spTgt spid="3"/>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strVal val="#ppt_w*0.05"/>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anim calcmode="lin" valueType="num">
                                      <p:cBhvr>
                                        <p:cTn id="23" dur="500" fill="hold"/>
                                        <p:tgtEl>
                                          <p:spTgt spid="13"/>
                                        </p:tgtEl>
                                        <p:attrNameLst>
                                          <p:attrName>ppt_x</p:attrName>
                                        </p:attrNameLst>
                                      </p:cBhvr>
                                      <p:tavLst>
                                        <p:tav tm="0">
                                          <p:val>
                                            <p:strVal val="#ppt_x-.2"/>
                                          </p:val>
                                        </p:tav>
                                        <p:tav tm="100000">
                                          <p:val>
                                            <p:strVal val="#ppt_x"/>
                                          </p:val>
                                        </p:tav>
                                      </p:tavLst>
                                    </p:anim>
                                    <p:anim calcmode="lin" valueType="num">
                                      <p:cBhvr>
                                        <p:cTn id="24" dur="500" fill="hold"/>
                                        <p:tgtEl>
                                          <p:spTgt spid="13"/>
                                        </p:tgtEl>
                                        <p:attrNameLst>
                                          <p:attrName>ppt_y</p:attrName>
                                        </p:attrNameLst>
                                      </p:cBhvr>
                                      <p:tavLst>
                                        <p:tav tm="0">
                                          <p:val>
                                            <p:strVal val="#ppt_y"/>
                                          </p:val>
                                        </p:tav>
                                        <p:tav tm="100000">
                                          <p:val>
                                            <p:strVal val="#ppt_y"/>
                                          </p:val>
                                        </p:tav>
                                      </p:tavLst>
                                    </p:anim>
                                    <p:animEffect transition="in" filter="fade">
                                      <p:cBhvr>
                                        <p:cTn id="25" dur="500"/>
                                        <p:tgtEl>
                                          <p:spTgt spid="13"/>
                                        </p:tgtEl>
                                      </p:cBhvr>
                                    </p:animEffect>
                                  </p:childTnLst>
                                </p:cTn>
                              </p:par>
                              <p:par>
                                <p:cTn id="26" presetID="54" presetClass="entr" presetSubtype="0" accel="10000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strVal val="#ppt_w*0.05"/>
                                          </p:val>
                                        </p:tav>
                                        <p:tav tm="100000">
                                          <p:val>
                                            <p:strVal val="#ppt_w"/>
                                          </p:val>
                                        </p:tav>
                                      </p:tavLst>
                                    </p:anim>
                                    <p:anim calcmode="lin" valueType="num">
                                      <p:cBhvr>
                                        <p:cTn id="29" dur="500" fill="hold"/>
                                        <p:tgtEl>
                                          <p:spTgt spid="14"/>
                                        </p:tgtEl>
                                        <p:attrNameLst>
                                          <p:attrName>ppt_h</p:attrName>
                                        </p:attrNameLst>
                                      </p:cBhvr>
                                      <p:tavLst>
                                        <p:tav tm="0">
                                          <p:val>
                                            <p:strVal val="#ppt_h"/>
                                          </p:val>
                                        </p:tav>
                                        <p:tav tm="100000">
                                          <p:val>
                                            <p:strVal val="#ppt_h"/>
                                          </p:val>
                                        </p:tav>
                                      </p:tavLst>
                                    </p:anim>
                                    <p:anim calcmode="lin" valueType="num">
                                      <p:cBhvr>
                                        <p:cTn id="30" dur="500" fill="hold"/>
                                        <p:tgtEl>
                                          <p:spTgt spid="14"/>
                                        </p:tgtEl>
                                        <p:attrNameLst>
                                          <p:attrName>ppt_x</p:attrName>
                                        </p:attrNameLst>
                                      </p:cBhvr>
                                      <p:tavLst>
                                        <p:tav tm="0">
                                          <p:val>
                                            <p:strVal val="#ppt_x-.2"/>
                                          </p:val>
                                        </p:tav>
                                        <p:tav tm="100000">
                                          <p:val>
                                            <p:strVal val="#ppt_x"/>
                                          </p:val>
                                        </p:tav>
                                      </p:tavLst>
                                    </p:anim>
                                    <p:anim calcmode="lin" valueType="num">
                                      <p:cBhvr>
                                        <p:cTn id="31" dur="500" fill="hold"/>
                                        <p:tgtEl>
                                          <p:spTgt spid="14"/>
                                        </p:tgtEl>
                                        <p:attrNameLst>
                                          <p:attrName>ppt_y</p:attrName>
                                        </p:attrNameLst>
                                      </p:cBhvr>
                                      <p:tavLst>
                                        <p:tav tm="0">
                                          <p:val>
                                            <p:strVal val="#ppt_y"/>
                                          </p:val>
                                        </p:tav>
                                        <p:tav tm="100000">
                                          <p:val>
                                            <p:strVal val="#ppt_y"/>
                                          </p:val>
                                        </p:tav>
                                      </p:tavLst>
                                    </p:anim>
                                    <p:animEffect transition="in" filter="fade">
                                      <p:cBhvr>
                                        <p:cTn id="32" dur="500"/>
                                        <p:tgtEl>
                                          <p:spTgt spid="14"/>
                                        </p:tgtEl>
                                      </p:cBhvr>
                                    </p:animEffect>
                                  </p:childTnLst>
                                </p:cTn>
                              </p:par>
                              <p:par>
                                <p:cTn id="33" presetID="54" presetClass="entr" presetSubtype="0" accel="10000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strVal val="#ppt_w*0.05"/>
                                          </p:val>
                                        </p:tav>
                                        <p:tav tm="100000">
                                          <p:val>
                                            <p:strVal val="#ppt_w"/>
                                          </p:val>
                                        </p:tav>
                                      </p:tavLst>
                                    </p:anim>
                                    <p:anim calcmode="lin" valueType="num">
                                      <p:cBhvr>
                                        <p:cTn id="36" dur="500" fill="hold"/>
                                        <p:tgtEl>
                                          <p:spTgt spid="15"/>
                                        </p:tgtEl>
                                        <p:attrNameLst>
                                          <p:attrName>ppt_h</p:attrName>
                                        </p:attrNameLst>
                                      </p:cBhvr>
                                      <p:tavLst>
                                        <p:tav tm="0">
                                          <p:val>
                                            <p:strVal val="#ppt_h"/>
                                          </p:val>
                                        </p:tav>
                                        <p:tav tm="100000">
                                          <p:val>
                                            <p:strVal val="#ppt_h"/>
                                          </p:val>
                                        </p:tav>
                                      </p:tavLst>
                                    </p:anim>
                                    <p:anim calcmode="lin" valueType="num">
                                      <p:cBhvr>
                                        <p:cTn id="37" dur="500" fill="hold"/>
                                        <p:tgtEl>
                                          <p:spTgt spid="15"/>
                                        </p:tgtEl>
                                        <p:attrNameLst>
                                          <p:attrName>ppt_x</p:attrName>
                                        </p:attrNameLst>
                                      </p:cBhvr>
                                      <p:tavLst>
                                        <p:tav tm="0">
                                          <p:val>
                                            <p:strVal val="#ppt_x-.2"/>
                                          </p:val>
                                        </p:tav>
                                        <p:tav tm="100000">
                                          <p:val>
                                            <p:strVal val="#ppt_x"/>
                                          </p:val>
                                        </p:tav>
                                      </p:tavLst>
                                    </p:anim>
                                    <p:anim calcmode="lin" valueType="num">
                                      <p:cBhvr>
                                        <p:cTn id="38" dur="500" fill="hold"/>
                                        <p:tgtEl>
                                          <p:spTgt spid="15"/>
                                        </p:tgtEl>
                                        <p:attrNameLst>
                                          <p:attrName>ppt_y</p:attrName>
                                        </p:attrNameLst>
                                      </p:cBhvr>
                                      <p:tavLst>
                                        <p:tav tm="0">
                                          <p:val>
                                            <p:strVal val="#ppt_y"/>
                                          </p:val>
                                        </p:tav>
                                        <p:tav tm="100000">
                                          <p:val>
                                            <p:strVal val="#ppt_y"/>
                                          </p:val>
                                        </p:tav>
                                      </p:tavLst>
                                    </p:anim>
                                    <p:animEffect transition="in" filter="fade">
                                      <p:cBhvr>
                                        <p:cTn id="39" dur="500"/>
                                        <p:tgtEl>
                                          <p:spTgt spid="15"/>
                                        </p:tgtEl>
                                      </p:cBhvr>
                                    </p:animEffect>
                                  </p:childTnLst>
                                </p:cTn>
                              </p:par>
                              <p:par>
                                <p:cTn id="40" presetID="54" presetClass="entr" presetSubtype="0" accel="100000" fill="hold" grpId="0" nodeType="with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strVal val="#ppt_w*0.05"/>
                                          </p:val>
                                        </p:tav>
                                        <p:tav tm="100000">
                                          <p:val>
                                            <p:strVal val="#ppt_w"/>
                                          </p:val>
                                        </p:tav>
                                      </p:tavLst>
                                    </p:anim>
                                    <p:anim calcmode="lin" valueType="num">
                                      <p:cBhvr>
                                        <p:cTn id="43" dur="500" fill="hold"/>
                                        <p:tgtEl>
                                          <p:spTgt spid="7"/>
                                        </p:tgtEl>
                                        <p:attrNameLst>
                                          <p:attrName>ppt_h</p:attrName>
                                        </p:attrNameLst>
                                      </p:cBhvr>
                                      <p:tavLst>
                                        <p:tav tm="0">
                                          <p:val>
                                            <p:strVal val="#ppt_h"/>
                                          </p:val>
                                        </p:tav>
                                        <p:tav tm="100000">
                                          <p:val>
                                            <p:strVal val="#ppt_h"/>
                                          </p:val>
                                        </p:tav>
                                      </p:tavLst>
                                    </p:anim>
                                    <p:anim calcmode="lin" valueType="num">
                                      <p:cBhvr>
                                        <p:cTn id="44" dur="500" fill="hold"/>
                                        <p:tgtEl>
                                          <p:spTgt spid="7"/>
                                        </p:tgtEl>
                                        <p:attrNameLst>
                                          <p:attrName>ppt_x</p:attrName>
                                        </p:attrNameLst>
                                      </p:cBhvr>
                                      <p:tavLst>
                                        <p:tav tm="0">
                                          <p:val>
                                            <p:strVal val="#ppt_x-.2"/>
                                          </p:val>
                                        </p:tav>
                                        <p:tav tm="100000">
                                          <p:val>
                                            <p:strVal val="#ppt_x"/>
                                          </p:val>
                                        </p:tav>
                                      </p:tavLst>
                                    </p:anim>
                                    <p:anim calcmode="lin" valueType="num">
                                      <p:cBhvr>
                                        <p:cTn id="45" dur="500" fill="hold"/>
                                        <p:tgtEl>
                                          <p:spTgt spid="7"/>
                                        </p:tgtEl>
                                        <p:attrNameLst>
                                          <p:attrName>ppt_y</p:attrName>
                                        </p:attrNameLst>
                                      </p:cBhvr>
                                      <p:tavLst>
                                        <p:tav tm="0">
                                          <p:val>
                                            <p:strVal val="#ppt_y"/>
                                          </p:val>
                                        </p:tav>
                                        <p:tav tm="100000">
                                          <p:val>
                                            <p:strVal val="#ppt_y"/>
                                          </p:val>
                                        </p:tav>
                                      </p:tavLst>
                                    </p:anim>
                                    <p:animEffect transition="in" filter="fade">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13" grpId="0"/>
      <p:bldP spid="13" grpId="1"/>
      <p:bldP spid="14" grpId="0"/>
      <p:bldP spid="14" grpId="1"/>
      <p:bldP spid="7" grpId="0"/>
      <p:bldP spid="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12140" y="-854710"/>
            <a:ext cx="13201015" cy="876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8" name="图片 7" descr="摄图网_400825128_科技线条（非企业商用）"/>
          <p:cNvPicPr>
            <a:picLocks noChangeAspect="1"/>
          </p:cNvPicPr>
          <p:nvPr/>
        </p:nvPicPr>
        <p:blipFill>
          <a:blip r:embed="rId1" cstate="screen"/>
          <a:srcRect/>
          <a:stretch>
            <a:fillRect/>
          </a:stretch>
        </p:blipFill>
        <p:spPr>
          <a:xfrm>
            <a:off x="-146685" y="854075"/>
            <a:ext cx="12456160" cy="6003925"/>
          </a:xfrm>
          <a:prstGeom prst="rect">
            <a:avLst/>
          </a:prstGeom>
        </p:spPr>
      </p:pic>
      <p:pic>
        <p:nvPicPr>
          <p:cNvPr id="3" name="图片 2" descr="E:\PPT 模板\制作PPT\新领取\科技画册\科技资料\51miz-E1090020-74DC767E.png51miz-E1090020-74DC767E"/>
          <p:cNvPicPr>
            <a:picLocks noChangeAspect="1"/>
          </p:cNvPicPr>
          <p:nvPr>
            <p:custDataLst>
              <p:tags r:id="rId2"/>
            </p:custDataLst>
          </p:nvPr>
        </p:nvPicPr>
        <p:blipFill>
          <a:blip r:embed="rId3" cstate="screen"/>
          <a:srcRect/>
          <a:stretch>
            <a:fillRect/>
          </a:stretch>
        </p:blipFill>
        <p:spPr>
          <a:xfrm>
            <a:off x="6487795" y="548640"/>
            <a:ext cx="4957445" cy="5755005"/>
          </a:xfrm>
          <a:prstGeom prst="rect">
            <a:avLst/>
          </a:prstGeom>
        </p:spPr>
      </p:pic>
      <p:sp>
        <p:nvSpPr>
          <p:cNvPr id="10" name="文本框 9"/>
          <p:cNvSpPr txBox="1"/>
          <p:nvPr/>
        </p:nvSpPr>
        <p:spPr>
          <a:xfrm>
            <a:off x="916940" y="1943100"/>
            <a:ext cx="5302250" cy="1014730"/>
          </a:xfrm>
          <a:prstGeom prst="rect">
            <a:avLst/>
          </a:prstGeom>
          <a:noFill/>
        </p:spPr>
        <p:txBody>
          <a:bodyPr wrap="square" rtlCol="0">
            <a:spAutoFit/>
          </a:bodyPr>
          <a:lstStyle/>
          <a:p>
            <a:pPr algn="l"/>
            <a:r>
              <a:rPr lang="zh-CN" altLang="en-US" sz="6000" b="1">
                <a:solidFill>
                  <a:schemeClr val="tx1">
                    <a:lumMod val="65000"/>
                    <a:lumOff val="35000"/>
                  </a:schemeClr>
                </a:solidFill>
                <a:cs typeface="+mn-ea"/>
                <a:sym typeface="+mn-lt"/>
              </a:rPr>
              <a:t>公司相关介绍</a:t>
            </a:r>
            <a:endParaRPr lang="zh-CN" altLang="en-US" sz="6000" b="1">
              <a:solidFill>
                <a:schemeClr val="tx1">
                  <a:lumMod val="65000"/>
                  <a:lumOff val="35000"/>
                </a:schemeClr>
              </a:solidFill>
              <a:cs typeface="+mn-ea"/>
              <a:sym typeface="+mn-lt"/>
            </a:endParaRPr>
          </a:p>
        </p:txBody>
      </p:sp>
      <p:sp>
        <p:nvSpPr>
          <p:cNvPr id="11" name="文本框 10"/>
          <p:cNvSpPr txBox="1"/>
          <p:nvPr/>
        </p:nvSpPr>
        <p:spPr>
          <a:xfrm>
            <a:off x="939800" y="1183640"/>
            <a:ext cx="3269615" cy="768350"/>
          </a:xfrm>
          <a:prstGeom prst="rect">
            <a:avLst/>
          </a:prstGeom>
          <a:noFill/>
        </p:spPr>
        <p:txBody>
          <a:bodyPr wrap="square" rtlCol="0">
            <a:spAutoFit/>
          </a:bodyPr>
          <a:lstStyle/>
          <a:p>
            <a:pPr algn="l"/>
            <a:r>
              <a:rPr lang="en-US" altLang="zh-CN" sz="4400" b="1">
                <a:solidFill>
                  <a:srgbClr val="BADFEB"/>
                </a:solidFill>
                <a:cs typeface="+mn-ea"/>
                <a:sym typeface="+mn-lt"/>
              </a:rPr>
              <a:t>PART ONE</a:t>
            </a:r>
            <a:endParaRPr lang="en-US" altLang="zh-CN" sz="4400" b="1">
              <a:solidFill>
                <a:srgbClr val="BADFEB"/>
              </a:solidFill>
              <a:cs typeface="+mn-ea"/>
              <a:sym typeface="+mn-lt"/>
            </a:endParaRPr>
          </a:p>
        </p:txBody>
      </p:sp>
      <p:grpSp>
        <p:nvGrpSpPr>
          <p:cNvPr id="25" name="组合 24"/>
          <p:cNvGrpSpPr/>
          <p:nvPr/>
        </p:nvGrpSpPr>
        <p:grpSpPr>
          <a:xfrm>
            <a:off x="1052195" y="3144520"/>
            <a:ext cx="4917440" cy="142875"/>
            <a:chOff x="8598" y="5596"/>
            <a:chExt cx="7744" cy="225"/>
          </a:xfrm>
          <a:solidFill>
            <a:srgbClr val="6BBDED"/>
          </a:solidFill>
        </p:grpSpPr>
        <p:sp>
          <p:nvSpPr>
            <p:cNvPr id="2" name="燕尾形 1"/>
            <p:cNvSpPr/>
            <p:nvPr/>
          </p:nvSpPr>
          <p:spPr>
            <a:xfrm>
              <a:off x="859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4" name="燕尾形 13"/>
            <p:cNvSpPr/>
            <p:nvPr/>
          </p:nvSpPr>
          <p:spPr>
            <a:xfrm>
              <a:off x="889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5" name="燕尾形 14"/>
            <p:cNvSpPr/>
            <p:nvPr/>
          </p:nvSpPr>
          <p:spPr>
            <a:xfrm>
              <a:off x="918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6" name="燕尾形 15"/>
            <p:cNvSpPr/>
            <p:nvPr/>
          </p:nvSpPr>
          <p:spPr>
            <a:xfrm>
              <a:off x="947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7" name="燕尾形 16"/>
            <p:cNvSpPr/>
            <p:nvPr/>
          </p:nvSpPr>
          <p:spPr>
            <a:xfrm>
              <a:off x="9766"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8" name="燕尾形 17"/>
            <p:cNvSpPr/>
            <p:nvPr/>
          </p:nvSpPr>
          <p:spPr>
            <a:xfrm>
              <a:off x="1005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9" name="燕尾形 18"/>
            <p:cNvSpPr/>
            <p:nvPr/>
          </p:nvSpPr>
          <p:spPr>
            <a:xfrm>
              <a:off x="1035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燕尾形 19"/>
            <p:cNvSpPr/>
            <p:nvPr/>
          </p:nvSpPr>
          <p:spPr>
            <a:xfrm>
              <a:off x="1064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1" name="燕尾形 20"/>
            <p:cNvSpPr/>
            <p:nvPr/>
          </p:nvSpPr>
          <p:spPr>
            <a:xfrm>
              <a:off x="1093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cxnSp>
          <p:nvCxnSpPr>
            <p:cNvPr id="22" name="直接连接符 21"/>
            <p:cNvCxnSpPr/>
            <p:nvPr/>
          </p:nvCxnSpPr>
          <p:spPr>
            <a:xfrm flipV="1">
              <a:off x="11183" y="5720"/>
              <a:ext cx="5159" cy="0"/>
            </a:xfrm>
            <a:prstGeom prst="line">
              <a:avLst/>
            </a:prstGeom>
            <a:grpFill/>
            <a:ln w="12700">
              <a:solidFill>
                <a:srgbClr val="00D0C7"/>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948690" y="4363085"/>
            <a:ext cx="1876425" cy="361950"/>
            <a:chOff x="1697" y="7396"/>
            <a:chExt cx="2955" cy="570"/>
          </a:xfrm>
        </p:grpSpPr>
        <p:sp>
          <p:nvSpPr>
            <p:cNvPr id="82" name="Freeform 5"/>
            <p:cNvSpPr/>
            <p:nvPr/>
          </p:nvSpPr>
          <p:spPr bwMode="auto">
            <a:xfrm>
              <a:off x="1697" y="7396"/>
              <a:ext cx="575" cy="571"/>
            </a:xfrm>
            <a:prstGeom prst="ellipse">
              <a:avLst/>
            </a:prstGeom>
            <a:noFill/>
            <a:ln w="9525" cap="flat">
              <a:solidFill>
                <a:srgbClr val="6BBDED"/>
              </a:solidFill>
              <a:prstDash val="solid"/>
              <a:miter lim="800000"/>
            </a:ln>
            <a:effectLst>
              <a:outerShdw blurRad="50800" dist="38100" algn="l" rotWithShape="0">
                <a:prstClr val="black">
                  <a:alpha val="9000"/>
                </a:prstClr>
              </a:outerShdw>
            </a:effectLst>
            <a:extLst>
              <a:ext uri="{909E8E84-426E-40DD-AFC4-6F175D3DCCD1}">
                <a14:hiddenFill xmlns:a14="http://schemas.microsoft.com/office/drawing/2010/main">
                  <a:solidFill>
                    <a:srgbClr val="BADFEB"/>
                  </a:solidFill>
                </a14:hiddenFill>
              </a:ext>
            </a:ex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sp>
          <p:nvSpPr>
            <p:cNvPr id="83" name="KSO_Shape"/>
            <p:cNvSpPr/>
            <p:nvPr/>
          </p:nvSpPr>
          <p:spPr bwMode="auto">
            <a:xfrm>
              <a:off x="1779" y="7562"/>
              <a:ext cx="395" cy="271"/>
            </a:xfrm>
            <a:custGeom>
              <a:avLst/>
              <a:gdLst>
                <a:gd name="T0" fmla="*/ 2147483646 w 112"/>
                <a:gd name="T1" fmla="*/ 2147483646 h 77"/>
                <a:gd name="T2" fmla="*/ 2147483646 w 112"/>
                <a:gd name="T3" fmla="*/ 2147483646 h 77"/>
                <a:gd name="T4" fmla="*/ 2147483646 w 112"/>
                <a:gd name="T5" fmla="*/ 2147483646 h 77"/>
                <a:gd name="T6" fmla="*/ 2147483646 w 112"/>
                <a:gd name="T7" fmla="*/ 2147483646 h 77"/>
                <a:gd name="T8" fmla="*/ 2147483646 w 112"/>
                <a:gd name="T9" fmla="*/ 2147483646 h 77"/>
                <a:gd name="T10" fmla="*/ 0 w 112"/>
                <a:gd name="T11" fmla="*/ 2147483646 h 77"/>
                <a:gd name="T12" fmla="*/ 2147483646 w 112"/>
                <a:gd name="T13" fmla="*/ 2147483646 h 77"/>
                <a:gd name="T14" fmla="*/ 2147483646 w 112"/>
                <a:gd name="T15" fmla="*/ 2147483646 h 77"/>
                <a:gd name="T16" fmla="*/ 2147483646 w 112"/>
                <a:gd name="T17" fmla="*/ 2147483646 h 77"/>
                <a:gd name="T18" fmla="*/ 2147483646 w 112"/>
                <a:gd name="T19" fmla="*/ 2147483646 h 77"/>
                <a:gd name="T20" fmla="*/ 2147483646 w 112"/>
                <a:gd name="T21" fmla="*/ 2147483646 h 77"/>
                <a:gd name="T22" fmla="*/ 2147483646 w 112"/>
                <a:gd name="T23" fmla="*/ 2147483646 h 77"/>
                <a:gd name="T24" fmla="*/ 2147483646 w 112"/>
                <a:gd name="T25" fmla="*/ 2147483646 h 77"/>
                <a:gd name="T26" fmla="*/ 2147483646 w 112"/>
                <a:gd name="T27" fmla="*/ 2147483646 h 77"/>
                <a:gd name="T28" fmla="*/ 2147483646 w 112"/>
                <a:gd name="T29" fmla="*/ 2147483646 h 77"/>
                <a:gd name="T30" fmla="*/ 2147483646 w 112"/>
                <a:gd name="T31" fmla="*/ 2147483646 h 77"/>
                <a:gd name="T32" fmla="*/ 2147483646 w 112"/>
                <a:gd name="T33" fmla="*/ 2147483646 h 77"/>
                <a:gd name="T34" fmla="*/ 2147483646 w 112"/>
                <a:gd name="T35" fmla="*/ 2147483646 h 77"/>
                <a:gd name="T36" fmla="*/ 2147483646 w 112"/>
                <a:gd name="T37" fmla="*/ 2147483646 h 77"/>
                <a:gd name="T38" fmla="*/ 2147483646 w 112"/>
                <a:gd name="T39" fmla="*/ 2147483646 h 77"/>
                <a:gd name="T40" fmla="*/ 2147483646 w 112"/>
                <a:gd name="T41" fmla="*/ 2147483646 h 77"/>
                <a:gd name="T42" fmla="*/ 2147483646 w 112"/>
                <a:gd name="T43" fmla="*/ 2147483646 h 77"/>
                <a:gd name="T44" fmla="*/ 2147483646 w 112"/>
                <a:gd name="T45" fmla="*/ 2147483646 h 77"/>
                <a:gd name="T46" fmla="*/ 2147483646 w 112"/>
                <a:gd name="T47" fmla="*/ 2147483646 h 77"/>
                <a:gd name="T48" fmla="*/ 2147483646 w 112"/>
                <a:gd name="T49" fmla="*/ 2147483646 h 77"/>
                <a:gd name="T50" fmla="*/ 2147483646 w 112"/>
                <a:gd name="T51" fmla="*/ 2147483646 h 77"/>
                <a:gd name="T52" fmla="*/ 2147483646 w 112"/>
                <a:gd name="T53" fmla="*/ 2147483646 h 77"/>
                <a:gd name="T54" fmla="*/ 2147483646 w 112"/>
                <a:gd name="T55" fmla="*/ 2147483646 h 77"/>
                <a:gd name="T56" fmla="*/ 2147483646 w 112"/>
                <a:gd name="T57" fmla="*/ 2147483646 h 77"/>
                <a:gd name="T58" fmla="*/ 2147483646 w 112"/>
                <a:gd name="T59" fmla="*/ 2147483646 h 77"/>
                <a:gd name="T60" fmla="*/ 2147483646 w 112"/>
                <a:gd name="T61" fmla="*/ 2147483646 h 77"/>
                <a:gd name="T62" fmla="*/ 2147483646 w 112"/>
                <a:gd name="T63" fmla="*/ 2147483646 h 77"/>
                <a:gd name="T64" fmla="*/ 2147483646 w 112"/>
                <a:gd name="T65" fmla="*/ 2147483646 h 77"/>
                <a:gd name="T66" fmla="*/ 2147483646 w 112"/>
                <a:gd name="T67" fmla="*/ 2147483646 h 77"/>
                <a:gd name="T68" fmla="*/ 2147483646 w 112"/>
                <a:gd name="T69" fmla="*/ 2147483646 h 77"/>
                <a:gd name="T70" fmla="*/ 2147483646 w 112"/>
                <a:gd name="T71" fmla="*/ 2147483646 h 77"/>
                <a:gd name="T72" fmla="*/ 2147483646 w 112"/>
                <a:gd name="T73" fmla="*/ 2147483646 h 77"/>
                <a:gd name="T74" fmla="*/ 2147483646 w 112"/>
                <a:gd name="T75" fmla="*/ 2147483646 h 77"/>
                <a:gd name="T76" fmla="*/ 2147483646 w 112"/>
                <a:gd name="T77" fmla="*/ 2147483646 h 77"/>
                <a:gd name="T78" fmla="*/ 2147483646 w 112"/>
                <a:gd name="T79" fmla="*/ 2147483646 h 77"/>
                <a:gd name="T80" fmla="*/ 2147483646 w 112"/>
                <a:gd name="T81" fmla="*/ 2147483646 h 77"/>
                <a:gd name="T82" fmla="*/ 2147483646 w 112"/>
                <a:gd name="T83" fmla="*/ 2147483646 h 77"/>
                <a:gd name="T84" fmla="*/ 2147483646 w 112"/>
                <a:gd name="T85" fmla="*/ 2147483646 h 77"/>
                <a:gd name="T86" fmla="*/ 2147483646 w 112"/>
                <a:gd name="T87" fmla="*/ 2147483646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2" h="77">
                  <a:moveTo>
                    <a:pt x="56" y="0"/>
                  </a:moveTo>
                  <a:cubicBezTo>
                    <a:pt x="62" y="0"/>
                    <a:pt x="66" y="4"/>
                    <a:pt x="66" y="10"/>
                  </a:cubicBezTo>
                  <a:cubicBezTo>
                    <a:pt x="66" y="15"/>
                    <a:pt x="62" y="20"/>
                    <a:pt x="56" y="20"/>
                  </a:cubicBezTo>
                  <a:cubicBezTo>
                    <a:pt x="51" y="20"/>
                    <a:pt x="46" y="15"/>
                    <a:pt x="46" y="10"/>
                  </a:cubicBezTo>
                  <a:cubicBezTo>
                    <a:pt x="46" y="4"/>
                    <a:pt x="51" y="0"/>
                    <a:pt x="56" y="0"/>
                  </a:cubicBezTo>
                  <a:close/>
                  <a:moveTo>
                    <a:pt x="15" y="49"/>
                  </a:moveTo>
                  <a:cubicBezTo>
                    <a:pt x="15" y="66"/>
                    <a:pt x="15" y="66"/>
                    <a:pt x="15" y="66"/>
                  </a:cubicBezTo>
                  <a:cubicBezTo>
                    <a:pt x="10" y="66"/>
                    <a:pt x="10" y="66"/>
                    <a:pt x="10" y="66"/>
                  </a:cubicBezTo>
                  <a:cubicBezTo>
                    <a:pt x="10" y="52"/>
                    <a:pt x="10" y="52"/>
                    <a:pt x="10" y="52"/>
                  </a:cubicBezTo>
                  <a:cubicBezTo>
                    <a:pt x="9" y="52"/>
                    <a:pt x="9" y="52"/>
                    <a:pt x="9" y="52"/>
                  </a:cubicBezTo>
                  <a:cubicBezTo>
                    <a:pt x="9" y="66"/>
                    <a:pt x="9" y="66"/>
                    <a:pt x="9" y="66"/>
                  </a:cubicBezTo>
                  <a:cubicBezTo>
                    <a:pt x="4" y="66"/>
                    <a:pt x="4" y="66"/>
                    <a:pt x="4" y="66"/>
                  </a:cubicBezTo>
                  <a:cubicBezTo>
                    <a:pt x="4" y="49"/>
                    <a:pt x="4" y="49"/>
                    <a:pt x="4" y="49"/>
                  </a:cubicBezTo>
                  <a:cubicBezTo>
                    <a:pt x="4" y="46"/>
                    <a:pt x="4" y="46"/>
                    <a:pt x="4" y="46"/>
                  </a:cubicBezTo>
                  <a:cubicBezTo>
                    <a:pt x="4" y="37"/>
                    <a:pt x="4" y="37"/>
                    <a:pt x="4" y="37"/>
                  </a:cubicBezTo>
                  <a:cubicBezTo>
                    <a:pt x="4" y="37"/>
                    <a:pt x="4" y="37"/>
                    <a:pt x="4" y="37"/>
                  </a:cubicBezTo>
                  <a:cubicBezTo>
                    <a:pt x="4" y="46"/>
                    <a:pt x="4" y="46"/>
                    <a:pt x="4" y="46"/>
                  </a:cubicBezTo>
                  <a:cubicBezTo>
                    <a:pt x="0" y="46"/>
                    <a:pt x="0" y="46"/>
                    <a:pt x="0" y="46"/>
                  </a:cubicBezTo>
                  <a:cubicBezTo>
                    <a:pt x="0" y="33"/>
                    <a:pt x="0" y="33"/>
                    <a:pt x="0" y="33"/>
                  </a:cubicBezTo>
                  <a:cubicBezTo>
                    <a:pt x="0" y="31"/>
                    <a:pt x="1" y="29"/>
                    <a:pt x="4" y="29"/>
                  </a:cubicBezTo>
                  <a:cubicBezTo>
                    <a:pt x="13" y="29"/>
                    <a:pt x="13" y="29"/>
                    <a:pt x="13" y="29"/>
                  </a:cubicBezTo>
                  <a:cubicBezTo>
                    <a:pt x="13" y="30"/>
                    <a:pt x="13" y="30"/>
                    <a:pt x="13" y="31"/>
                  </a:cubicBezTo>
                  <a:cubicBezTo>
                    <a:pt x="13" y="49"/>
                    <a:pt x="13" y="49"/>
                    <a:pt x="13" y="49"/>
                  </a:cubicBezTo>
                  <a:cubicBezTo>
                    <a:pt x="15" y="49"/>
                    <a:pt x="15" y="49"/>
                    <a:pt x="15" y="49"/>
                  </a:cubicBezTo>
                  <a:close/>
                  <a:moveTo>
                    <a:pt x="10" y="15"/>
                  </a:moveTo>
                  <a:cubicBezTo>
                    <a:pt x="13" y="15"/>
                    <a:pt x="16" y="18"/>
                    <a:pt x="16" y="22"/>
                  </a:cubicBezTo>
                  <a:cubicBezTo>
                    <a:pt x="16" y="23"/>
                    <a:pt x="16" y="24"/>
                    <a:pt x="15" y="25"/>
                  </a:cubicBezTo>
                  <a:cubicBezTo>
                    <a:pt x="15" y="26"/>
                    <a:pt x="15" y="26"/>
                    <a:pt x="14" y="26"/>
                  </a:cubicBezTo>
                  <a:cubicBezTo>
                    <a:pt x="13" y="27"/>
                    <a:pt x="12" y="28"/>
                    <a:pt x="10" y="28"/>
                  </a:cubicBezTo>
                  <a:cubicBezTo>
                    <a:pt x="6" y="28"/>
                    <a:pt x="3" y="25"/>
                    <a:pt x="3" y="22"/>
                  </a:cubicBezTo>
                  <a:cubicBezTo>
                    <a:pt x="3" y="18"/>
                    <a:pt x="6" y="15"/>
                    <a:pt x="10" y="15"/>
                  </a:cubicBezTo>
                  <a:close/>
                  <a:moveTo>
                    <a:pt x="96" y="49"/>
                  </a:moveTo>
                  <a:cubicBezTo>
                    <a:pt x="96" y="66"/>
                    <a:pt x="96" y="66"/>
                    <a:pt x="96" y="66"/>
                  </a:cubicBezTo>
                  <a:cubicBezTo>
                    <a:pt x="101" y="66"/>
                    <a:pt x="101" y="66"/>
                    <a:pt x="101" y="66"/>
                  </a:cubicBezTo>
                  <a:cubicBezTo>
                    <a:pt x="101" y="52"/>
                    <a:pt x="101" y="52"/>
                    <a:pt x="101" y="52"/>
                  </a:cubicBezTo>
                  <a:cubicBezTo>
                    <a:pt x="102" y="52"/>
                    <a:pt x="102" y="52"/>
                    <a:pt x="102" y="52"/>
                  </a:cubicBezTo>
                  <a:cubicBezTo>
                    <a:pt x="102" y="66"/>
                    <a:pt x="102" y="66"/>
                    <a:pt x="102" y="66"/>
                  </a:cubicBezTo>
                  <a:cubicBezTo>
                    <a:pt x="107" y="66"/>
                    <a:pt x="107" y="66"/>
                    <a:pt x="107" y="66"/>
                  </a:cubicBezTo>
                  <a:cubicBezTo>
                    <a:pt x="107" y="49"/>
                    <a:pt x="107" y="49"/>
                    <a:pt x="107" y="49"/>
                  </a:cubicBezTo>
                  <a:cubicBezTo>
                    <a:pt x="107" y="46"/>
                    <a:pt x="107" y="46"/>
                    <a:pt x="107" y="46"/>
                  </a:cubicBezTo>
                  <a:cubicBezTo>
                    <a:pt x="107" y="37"/>
                    <a:pt x="107" y="37"/>
                    <a:pt x="107" y="37"/>
                  </a:cubicBezTo>
                  <a:cubicBezTo>
                    <a:pt x="107" y="37"/>
                    <a:pt x="107" y="37"/>
                    <a:pt x="107" y="37"/>
                  </a:cubicBezTo>
                  <a:cubicBezTo>
                    <a:pt x="107" y="46"/>
                    <a:pt x="107" y="46"/>
                    <a:pt x="107" y="46"/>
                  </a:cubicBezTo>
                  <a:cubicBezTo>
                    <a:pt x="112" y="46"/>
                    <a:pt x="112" y="46"/>
                    <a:pt x="112" y="46"/>
                  </a:cubicBezTo>
                  <a:cubicBezTo>
                    <a:pt x="112" y="33"/>
                    <a:pt x="112" y="33"/>
                    <a:pt x="112" y="33"/>
                  </a:cubicBezTo>
                  <a:cubicBezTo>
                    <a:pt x="112" y="31"/>
                    <a:pt x="110" y="29"/>
                    <a:pt x="107" y="29"/>
                  </a:cubicBezTo>
                  <a:cubicBezTo>
                    <a:pt x="98" y="29"/>
                    <a:pt x="98" y="29"/>
                    <a:pt x="98" y="29"/>
                  </a:cubicBezTo>
                  <a:cubicBezTo>
                    <a:pt x="98" y="30"/>
                    <a:pt x="98" y="30"/>
                    <a:pt x="98" y="31"/>
                  </a:cubicBezTo>
                  <a:cubicBezTo>
                    <a:pt x="98" y="49"/>
                    <a:pt x="98" y="49"/>
                    <a:pt x="98" y="49"/>
                  </a:cubicBezTo>
                  <a:cubicBezTo>
                    <a:pt x="96" y="49"/>
                    <a:pt x="96" y="49"/>
                    <a:pt x="96" y="49"/>
                  </a:cubicBezTo>
                  <a:close/>
                  <a:moveTo>
                    <a:pt x="101" y="15"/>
                  </a:moveTo>
                  <a:cubicBezTo>
                    <a:pt x="98" y="15"/>
                    <a:pt x="95" y="18"/>
                    <a:pt x="95" y="22"/>
                  </a:cubicBezTo>
                  <a:cubicBezTo>
                    <a:pt x="95" y="23"/>
                    <a:pt x="95" y="24"/>
                    <a:pt x="96" y="25"/>
                  </a:cubicBezTo>
                  <a:cubicBezTo>
                    <a:pt x="96" y="26"/>
                    <a:pt x="97" y="26"/>
                    <a:pt x="97" y="26"/>
                  </a:cubicBezTo>
                  <a:cubicBezTo>
                    <a:pt x="98" y="27"/>
                    <a:pt x="100" y="28"/>
                    <a:pt x="101" y="28"/>
                  </a:cubicBezTo>
                  <a:cubicBezTo>
                    <a:pt x="105" y="28"/>
                    <a:pt x="108" y="25"/>
                    <a:pt x="108" y="22"/>
                  </a:cubicBezTo>
                  <a:cubicBezTo>
                    <a:pt x="108" y="18"/>
                    <a:pt x="105" y="15"/>
                    <a:pt x="101" y="15"/>
                  </a:cubicBezTo>
                  <a:close/>
                  <a:moveTo>
                    <a:pt x="75" y="51"/>
                  </a:moveTo>
                  <a:cubicBezTo>
                    <a:pt x="75" y="72"/>
                    <a:pt x="75" y="72"/>
                    <a:pt x="75" y="72"/>
                  </a:cubicBezTo>
                  <a:cubicBezTo>
                    <a:pt x="80" y="72"/>
                    <a:pt x="80" y="72"/>
                    <a:pt x="80" y="72"/>
                  </a:cubicBezTo>
                  <a:cubicBezTo>
                    <a:pt x="80" y="54"/>
                    <a:pt x="80" y="54"/>
                    <a:pt x="80" y="54"/>
                  </a:cubicBezTo>
                  <a:cubicBezTo>
                    <a:pt x="82" y="54"/>
                    <a:pt x="82" y="54"/>
                    <a:pt x="82" y="54"/>
                  </a:cubicBezTo>
                  <a:cubicBezTo>
                    <a:pt x="82" y="72"/>
                    <a:pt x="82" y="72"/>
                    <a:pt x="82" y="72"/>
                  </a:cubicBezTo>
                  <a:cubicBezTo>
                    <a:pt x="87" y="72"/>
                    <a:pt x="87" y="72"/>
                    <a:pt x="87" y="72"/>
                  </a:cubicBezTo>
                  <a:cubicBezTo>
                    <a:pt x="87" y="51"/>
                    <a:pt x="87" y="51"/>
                    <a:pt x="87" y="51"/>
                  </a:cubicBezTo>
                  <a:cubicBezTo>
                    <a:pt x="87" y="47"/>
                    <a:pt x="87" y="47"/>
                    <a:pt x="87" y="47"/>
                  </a:cubicBezTo>
                  <a:cubicBezTo>
                    <a:pt x="87" y="36"/>
                    <a:pt x="87" y="36"/>
                    <a:pt x="87" y="36"/>
                  </a:cubicBezTo>
                  <a:cubicBezTo>
                    <a:pt x="88" y="36"/>
                    <a:pt x="88" y="36"/>
                    <a:pt x="88" y="36"/>
                  </a:cubicBezTo>
                  <a:cubicBezTo>
                    <a:pt x="88" y="47"/>
                    <a:pt x="88" y="47"/>
                    <a:pt x="88" y="47"/>
                  </a:cubicBezTo>
                  <a:cubicBezTo>
                    <a:pt x="94" y="47"/>
                    <a:pt x="94" y="47"/>
                    <a:pt x="94" y="47"/>
                  </a:cubicBezTo>
                  <a:cubicBezTo>
                    <a:pt x="94" y="31"/>
                    <a:pt x="94" y="31"/>
                    <a:pt x="94" y="31"/>
                  </a:cubicBezTo>
                  <a:cubicBezTo>
                    <a:pt x="94" y="28"/>
                    <a:pt x="91" y="26"/>
                    <a:pt x="88" y="26"/>
                  </a:cubicBezTo>
                  <a:cubicBezTo>
                    <a:pt x="77" y="26"/>
                    <a:pt x="77" y="26"/>
                    <a:pt x="77" y="26"/>
                  </a:cubicBezTo>
                  <a:cubicBezTo>
                    <a:pt x="77" y="27"/>
                    <a:pt x="77" y="28"/>
                    <a:pt x="77" y="28"/>
                  </a:cubicBezTo>
                  <a:cubicBezTo>
                    <a:pt x="77" y="51"/>
                    <a:pt x="77" y="51"/>
                    <a:pt x="77" y="51"/>
                  </a:cubicBezTo>
                  <a:cubicBezTo>
                    <a:pt x="75" y="51"/>
                    <a:pt x="75" y="51"/>
                    <a:pt x="75" y="51"/>
                  </a:cubicBezTo>
                  <a:close/>
                  <a:moveTo>
                    <a:pt x="65" y="47"/>
                  </a:moveTo>
                  <a:cubicBezTo>
                    <a:pt x="65" y="32"/>
                    <a:pt x="65" y="32"/>
                    <a:pt x="65" y="32"/>
                  </a:cubicBezTo>
                  <a:cubicBezTo>
                    <a:pt x="64" y="32"/>
                    <a:pt x="64" y="32"/>
                    <a:pt x="64" y="32"/>
                  </a:cubicBezTo>
                  <a:cubicBezTo>
                    <a:pt x="64" y="47"/>
                    <a:pt x="64" y="47"/>
                    <a:pt x="64" y="47"/>
                  </a:cubicBezTo>
                  <a:cubicBezTo>
                    <a:pt x="64" y="50"/>
                    <a:pt x="64" y="50"/>
                    <a:pt x="64" y="50"/>
                  </a:cubicBezTo>
                  <a:cubicBezTo>
                    <a:pt x="64" y="77"/>
                    <a:pt x="64" y="77"/>
                    <a:pt x="64" y="77"/>
                  </a:cubicBezTo>
                  <a:cubicBezTo>
                    <a:pt x="57" y="77"/>
                    <a:pt x="57" y="77"/>
                    <a:pt x="57" y="77"/>
                  </a:cubicBezTo>
                  <a:cubicBezTo>
                    <a:pt x="57" y="55"/>
                    <a:pt x="57" y="55"/>
                    <a:pt x="57" y="55"/>
                  </a:cubicBezTo>
                  <a:cubicBezTo>
                    <a:pt x="55" y="55"/>
                    <a:pt x="55" y="55"/>
                    <a:pt x="55" y="55"/>
                  </a:cubicBezTo>
                  <a:cubicBezTo>
                    <a:pt x="55" y="77"/>
                    <a:pt x="55" y="77"/>
                    <a:pt x="55" y="77"/>
                  </a:cubicBezTo>
                  <a:cubicBezTo>
                    <a:pt x="48" y="77"/>
                    <a:pt x="48" y="77"/>
                    <a:pt x="48" y="77"/>
                  </a:cubicBezTo>
                  <a:cubicBezTo>
                    <a:pt x="48" y="50"/>
                    <a:pt x="48" y="50"/>
                    <a:pt x="48" y="50"/>
                  </a:cubicBezTo>
                  <a:cubicBezTo>
                    <a:pt x="48" y="47"/>
                    <a:pt x="48" y="47"/>
                    <a:pt x="48" y="47"/>
                  </a:cubicBezTo>
                  <a:cubicBezTo>
                    <a:pt x="48" y="32"/>
                    <a:pt x="48" y="32"/>
                    <a:pt x="48" y="32"/>
                  </a:cubicBezTo>
                  <a:cubicBezTo>
                    <a:pt x="47" y="32"/>
                    <a:pt x="47" y="32"/>
                    <a:pt x="47" y="32"/>
                  </a:cubicBezTo>
                  <a:cubicBezTo>
                    <a:pt x="47" y="47"/>
                    <a:pt x="47" y="47"/>
                    <a:pt x="47" y="47"/>
                  </a:cubicBezTo>
                  <a:cubicBezTo>
                    <a:pt x="41" y="47"/>
                    <a:pt x="41" y="47"/>
                    <a:pt x="41" y="47"/>
                  </a:cubicBezTo>
                  <a:cubicBezTo>
                    <a:pt x="41" y="27"/>
                    <a:pt x="41" y="27"/>
                    <a:pt x="41" y="27"/>
                  </a:cubicBezTo>
                  <a:cubicBezTo>
                    <a:pt x="41" y="24"/>
                    <a:pt x="44" y="21"/>
                    <a:pt x="47" y="21"/>
                  </a:cubicBezTo>
                  <a:cubicBezTo>
                    <a:pt x="66" y="21"/>
                    <a:pt x="46" y="21"/>
                    <a:pt x="65" y="21"/>
                  </a:cubicBezTo>
                  <a:cubicBezTo>
                    <a:pt x="69" y="21"/>
                    <a:pt x="71" y="24"/>
                    <a:pt x="71" y="27"/>
                  </a:cubicBezTo>
                  <a:cubicBezTo>
                    <a:pt x="71" y="47"/>
                    <a:pt x="71" y="47"/>
                    <a:pt x="71" y="47"/>
                  </a:cubicBezTo>
                  <a:cubicBezTo>
                    <a:pt x="70" y="47"/>
                    <a:pt x="68" y="47"/>
                    <a:pt x="65" y="47"/>
                  </a:cubicBezTo>
                  <a:close/>
                  <a:moveTo>
                    <a:pt x="37" y="51"/>
                  </a:moveTo>
                  <a:cubicBezTo>
                    <a:pt x="37" y="72"/>
                    <a:pt x="37" y="72"/>
                    <a:pt x="37" y="72"/>
                  </a:cubicBezTo>
                  <a:cubicBezTo>
                    <a:pt x="31" y="72"/>
                    <a:pt x="31" y="72"/>
                    <a:pt x="31" y="72"/>
                  </a:cubicBezTo>
                  <a:cubicBezTo>
                    <a:pt x="31" y="54"/>
                    <a:pt x="31" y="54"/>
                    <a:pt x="31" y="54"/>
                  </a:cubicBezTo>
                  <a:cubicBezTo>
                    <a:pt x="30" y="54"/>
                    <a:pt x="30" y="54"/>
                    <a:pt x="30" y="54"/>
                  </a:cubicBezTo>
                  <a:cubicBezTo>
                    <a:pt x="30" y="72"/>
                    <a:pt x="30" y="72"/>
                    <a:pt x="30" y="72"/>
                  </a:cubicBezTo>
                  <a:cubicBezTo>
                    <a:pt x="24" y="72"/>
                    <a:pt x="24" y="72"/>
                    <a:pt x="24" y="72"/>
                  </a:cubicBezTo>
                  <a:cubicBezTo>
                    <a:pt x="24" y="51"/>
                    <a:pt x="24" y="51"/>
                    <a:pt x="24" y="51"/>
                  </a:cubicBezTo>
                  <a:cubicBezTo>
                    <a:pt x="24" y="47"/>
                    <a:pt x="24" y="47"/>
                    <a:pt x="24" y="47"/>
                  </a:cubicBezTo>
                  <a:cubicBezTo>
                    <a:pt x="24" y="36"/>
                    <a:pt x="24" y="36"/>
                    <a:pt x="24" y="36"/>
                  </a:cubicBezTo>
                  <a:cubicBezTo>
                    <a:pt x="23" y="36"/>
                    <a:pt x="23" y="36"/>
                    <a:pt x="23" y="36"/>
                  </a:cubicBezTo>
                  <a:cubicBezTo>
                    <a:pt x="23" y="47"/>
                    <a:pt x="23" y="47"/>
                    <a:pt x="23" y="47"/>
                  </a:cubicBezTo>
                  <a:cubicBezTo>
                    <a:pt x="18" y="47"/>
                    <a:pt x="18" y="47"/>
                    <a:pt x="18" y="47"/>
                  </a:cubicBezTo>
                  <a:cubicBezTo>
                    <a:pt x="18" y="31"/>
                    <a:pt x="18" y="31"/>
                    <a:pt x="18" y="31"/>
                  </a:cubicBezTo>
                  <a:cubicBezTo>
                    <a:pt x="18" y="28"/>
                    <a:pt x="20" y="26"/>
                    <a:pt x="23" y="26"/>
                  </a:cubicBezTo>
                  <a:cubicBezTo>
                    <a:pt x="35" y="26"/>
                    <a:pt x="35" y="26"/>
                    <a:pt x="35" y="26"/>
                  </a:cubicBezTo>
                  <a:cubicBezTo>
                    <a:pt x="35" y="27"/>
                    <a:pt x="35" y="28"/>
                    <a:pt x="35" y="28"/>
                  </a:cubicBezTo>
                  <a:cubicBezTo>
                    <a:pt x="35" y="51"/>
                    <a:pt x="35" y="51"/>
                    <a:pt x="35" y="51"/>
                  </a:cubicBezTo>
                  <a:cubicBezTo>
                    <a:pt x="37" y="51"/>
                    <a:pt x="37" y="51"/>
                    <a:pt x="37" y="51"/>
                  </a:cubicBezTo>
                  <a:close/>
                  <a:moveTo>
                    <a:pt x="31" y="9"/>
                  </a:moveTo>
                  <a:cubicBezTo>
                    <a:pt x="35" y="9"/>
                    <a:pt x="39" y="12"/>
                    <a:pt x="39" y="17"/>
                  </a:cubicBezTo>
                  <a:cubicBezTo>
                    <a:pt x="39" y="19"/>
                    <a:pt x="38" y="20"/>
                    <a:pt x="37" y="22"/>
                  </a:cubicBezTo>
                  <a:cubicBezTo>
                    <a:pt x="37" y="22"/>
                    <a:pt x="37" y="22"/>
                    <a:pt x="37" y="23"/>
                  </a:cubicBezTo>
                  <a:cubicBezTo>
                    <a:pt x="35" y="24"/>
                    <a:pt x="33" y="25"/>
                    <a:pt x="31" y="25"/>
                  </a:cubicBezTo>
                  <a:cubicBezTo>
                    <a:pt x="26" y="25"/>
                    <a:pt x="22" y="21"/>
                    <a:pt x="22" y="17"/>
                  </a:cubicBezTo>
                  <a:cubicBezTo>
                    <a:pt x="22" y="12"/>
                    <a:pt x="26" y="9"/>
                    <a:pt x="31" y="9"/>
                  </a:cubicBezTo>
                  <a:close/>
                  <a:moveTo>
                    <a:pt x="81" y="9"/>
                  </a:moveTo>
                  <a:cubicBezTo>
                    <a:pt x="76" y="9"/>
                    <a:pt x="73" y="12"/>
                    <a:pt x="73" y="17"/>
                  </a:cubicBezTo>
                  <a:cubicBezTo>
                    <a:pt x="73" y="19"/>
                    <a:pt x="73" y="20"/>
                    <a:pt x="74" y="22"/>
                  </a:cubicBezTo>
                  <a:cubicBezTo>
                    <a:pt x="75" y="22"/>
                    <a:pt x="75" y="22"/>
                    <a:pt x="75" y="23"/>
                  </a:cubicBezTo>
                  <a:cubicBezTo>
                    <a:pt x="77" y="24"/>
                    <a:pt x="79" y="25"/>
                    <a:pt x="81" y="25"/>
                  </a:cubicBezTo>
                  <a:cubicBezTo>
                    <a:pt x="85" y="25"/>
                    <a:pt x="89" y="21"/>
                    <a:pt x="89" y="17"/>
                  </a:cubicBezTo>
                  <a:cubicBezTo>
                    <a:pt x="89" y="12"/>
                    <a:pt x="85" y="9"/>
                    <a:pt x="81" y="9"/>
                  </a:cubicBezTo>
                  <a:close/>
                </a:path>
              </a:pathLst>
            </a:custGeom>
            <a:solidFill>
              <a:srgbClr val="6BBDED"/>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cs typeface="+mn-ea"/>
                <a:sym typeface="+mn-lt"/>
              </a:endParaRPr>
            </a:p>
          </p:txBody>
        </p:sp>
        <p:sp>
          <p:nvSpPr>
            <p:cNvPr id="88" name="KSO_Shape"/>
            <p:cNvSpPr/>
            <p:nvPr/>
          </p:nvSpPr>
          <p:spPr bwMode="auto">
            <a:xfrm>
              <a:off x="3021" y="7559"/>
              <a:ext cx="324" cy="276"/>
            </a:xfrm>
            <a:custGeom>
              <a:avLst/>
              <a:gdLst>
                <a:gd name="T0" fmla="*/ 432030 w 2125663"/>
                <a:gd name="T1" fmla="*/ 1344893 h 1811338"/>
                <a:gd name="T2" fmla="*/ 462740 w 2125663"/>
                <a:gd name="T3" fmla="*/ 1477960 h 1811338"/>
                <a:gd name="T4" fmla="*/ 513638 w 2125663"/>
                <a:gd name="T5" fmla="*/ 1557743 h 1811338"/>
                <a:gd name="T6" fmla="*/ 516481 w 2125663"/>
                <a:gd name="T7" fmla="*/ 1336346 h 1811338"/>
                <a:gd name="T8" fmla="*/ 503401 w 2125663"/>
                <a:gd name="T9" fmla="*/ 1310416 h 1811338"/>
                <a:gd name="T10" fmla="*/ 515913 w 2125663"/>
                <a:gd name="T11" fmla="*/ 1250009 h 1811338"/>
                <a:gd name="T12" fmla="*/ 618846 w 2125663"/>
                <a:gd name="T13" fmla="*/ 1242885 h 1811338"/>
                <a:gd name="T14" fmla="*/ 643583 w 2125663"/>
                <a:gd name="T15" fmla="*/ 1263116 h 1811338"/>
                <a:gd name="T16" fmla="*/ 642446 w 2125663"/>
                <a:gd name="T17" fmla="*/ 1324948 h 1811338"/>
                <a:gd name="T18" fmla="*/ 619414 w 2125663"/>
                <a:gd name="T19" fmla="*/ 1342899 h 1811338"/>
                <a:gd name="T20" fmla="*/ 664057 w 2125663"/>
                <a:gd name="T21" fmla="*/ 1524691 h 1811338"/>
                <a:gd name="T22" fmla="*/ 704434 w 2125663"/>
                <a:gd name="T23" fmla="*/ 1417553 h 1811338"/>
                <a:gd name="T24" fmla="*/ 725191 w 2125663"/>
                <a:gd name="T25" fmla="*/ 1259697 h 1811338"/>
                <a:gd name="T26" fmla="*/ 857412 w 2125663"/>
                <a:gd name="T27" fmla="*/ 1192451 h 1811338"/>
                <a:gd name="T28" fmla="*/ 923096 w 2125663"/>
                <a:gd name="T29" fmla="*/ 1212682 h 1811338"/>
                <a:gd name="T30" fmla="*/ 970013 w 2125663"/>
                <a:gd name="T31" fmla="*/ 1259697 h 1811338"/>
                <a:gd name="T32" fmla="*/ 990201 w 2125663"/>
                <a:gd name="T33" fmla="*/ 1325233 h 1811338"/>
                <a:gd name="T34" fmla="*/ 980818 w 2125663"/>
                <a:gd name="T35" fmla="*/ 1537228 h 1811338"/>
                <a:gd name="T36" fmla="*/ 935891 w 2125663"/>
                <a:gd name="T37" fmla="*/ 1570566 h 1811338"/>
                <a:gd name="T38" fmla="*/ 798837 w 2125663"/>
                <a:gd name="T39" fmla="*/ 1607608 h 1811338"/>
                <a:gd name="T40" fmla="*/ 617424 w 2125663"/>
                <a:gd name="T41" fmla="*/ 1622140 h 1811338"/>
                <a:gd name="T42" fmla="*/ 428049 w 2125663"/>
                <a:gd name="T43" fmla="*/ 1615872 h 1811338"/>
                <a:gd name="T44" fmla="*/ 264551 w 2125663"/>
                <a:gd name="T45" fmla="*/ 1588232 h 1811338"/>
                <a:gd name="T46" fmla="*/ 180669 w 2125663"/>
                <a:gd name="T47" fmla="*/ 1549481 h 1811338"/>
                <a:gd name="T48" fmla="*/ 159912 w 2125663"/>
                <a:gd name="T49" fmla="*/ 1517283 h 1811338"/>
                <a:gd name="T50" fmla="*/ 167873 w 2125663"/>
                <a:gd name="T51" fmla="*/ 1284201 h 1811338"/>
                <a:gd name="T52" fmla="*/ 205123 w 2125663"/>
                <a:gd name="T53" fmla="*/ 1228638 h 1811338"/>
                <a:gd name="T54" fmla="*/ 264266 w 2125663"/>
                <a:gd name="T55" fmla="*/ 1196440 h 1811338"/>
                <a:gd name="T56" fmla="*/ 421225 w 2125663"/>
                <a:gd name="T57" fmla="*/ 1183048 h 1811338"/>
                <a:gd name="T58" fmla="*/ 433514 w 2125663"/>
                <a:gd name="T59" fmla="*/ 761303 h 1811338"/>
                <a:gd name="T60" fmla="*/ 391450 w 2125663"/>
                <a:gd name="T61" fmla="*/ 813630 h 1811338"/>
                <a:gd name="T62" fmla="*/ 379229 w 2125663"/>
                <a:gd name="T63" fmla="*/ 902075 h 1811338"/>
                <a:gd name="T64" fmla="*/ 414756 w 2125663"/>
                <a:gd name="T65" fmla="*/ 1016114 h 1811338"/>
                <a:gd name="T66" fmla="*/ 487516 w 2125663"/>
                <a:gd name="T67" fmla="*/ 1099439 h 1811338"/>
                <a:gd name="T68" fmla="*/ 567666 w 2125663"/>
                <a:gd name="T69" fmla="*/ 1135272 h 1811338"/>
                <a:gd name="T70" fmla="*/ 645542 w 2125663"/>
                <a:gd name="T71" fmla="*/ 1111099 h 1811338"/>
                <a:gd name="T72" fmla="*/ 722282 w 2125663"/>
                <a:gd name="T73" fmla="*/ 1035452 h 1811338"/>
                <a:gd name="T74" fmla="*/ 767757 w 2125663"/>
                <a:gd name="T75" fmla="*/ 926248 h 1811338"/>
                <a:gd name="T76" fmla="*/ 666290 w 2125663"/>
                <a:gd name="T77" fmla="*/ 863967 h 1811338"/>
                <a:gd name="T78" fmla="*/ 546918 w 2125663"/>
                <a:gd name="T79" fmla="*/ 832116 h 1811338"/>
                <a:gd name="T80" fmla="*/ 484389 w 2125663"/>
                <a:gd name="T81" fmla="*/ 790595 h 1811338"/>
                <a:gd name="T82" fmla="*/ 452273 w 2125663"/>
                <a:gd name="T83" fmla="*/ 760734 h 1811338"/>
                <a:gd name="T84" fmla="*/ 568234 w 2125663"/>
                <a:gd name="T85" fmla="*/ 587258 h 1811338"/>
                <a:gd name="T86" fmla="*/ 631616 w 2125663"/>
                <a:gd name="T87" fmla="*/ 594937 h 1811338"/>
                <a:gd name="T88" fmla="*/ 705513 w 2125663"/>
                <a:gd name="T89" fmla="*/ 631054 h 1811338"/>
                <a:gd name="T90" fmla="*/ 790210 w 2125663"/>
                <a:gd name="T91" fmla="*/ 732864 h 1811338"/>
                <a:gd name="T92" fmla="*/ 826306 w 2125663"/>
                <a:gd name="T93" fmla="*/ 873920 h 1811338"/>
                <a:gd name="T94" fmla="*/ 818064 w 2125663"/>
                <a:gd name="T95" fmla="*/ 959237 h 1811338"/>
                <a:gd name="T96" fmla="*/ 780831 w 2125663"/>
                <a:gd name="T97" fmla="*/ 1048534 h 1811338"/>
                <a:gd name="T98" fmla="*/ 687607 w 2125663"/>
                <a:gd name="T99" fmla="*/ 1148922 h 1811338"/>
                <a:gd name="T100" fmla="*/ 588983 w 2125663"/>
                <a:gd name="T101" fmla="*/ 1190727 h 1811338"/>
                <a:gd name="T102" fmla="*/ 525033 w 2125663"/>
                <a:gd name="T103" fmla="*/ 1182480 h 1811338"/>
                <a:gd name="T104" fmla="*/ 421293 w 2125663"/>
                <a:gd name="T105" fmla="*/ 1115081 h 1811338"/>
                <a:gd name="T106" fmla="*/ 345406 w 2125663"/>
                <a:gd name="T107" fmla="*/ 1002463 h 1811338"/>
                <a:gd name="T108" fmla="*/ 325511 w 2125663"/>
                <a:gd name="T109" fmla="*/ 929092 h 1811338"/>
                <a:gd name="T110" fmla="*/ 330627 w 2125663"/>
                <a:gd name="T111" fmla="*/ 813915 h 1811338"/>
                <a:gd name="T112" fmla="*/ 388324 w 2125663"/>
                <a:gd name="T113" fmla="*/ 686510 h 1811338"/>
                <a:gd name="T114" fmla="*/ 482400 w 2125663"/>
                <a:gd name="T115" fmla="*/ 608303 h 1811338"/>
                <a:gd name="T116" fmla="*/ 542939 w 2125663"/>
                <a:gd name="T117" fmla="*/ 589534 h 1811338"/>
                <a:gd name="T118" fmla="*/ 0 w 2125663"/>
                <a:gd name="T119" fmla="*/ 0 h 1811338"/>
                <a:gd name="T120" fmla="*/ 174993 w 2125663"/>
                <a:gd name="T121" fmla="*/ 1118883 h 18113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5663" h="1811338">
                  <a:moveTo>
                    <a:pt x="470017" y="1320800"/>
                  </a:moveTo>
                  <a:lnTo>
                    <a:pt x="470335" y="1343069"/>
                  </a:lnTo>
                  <a:lnTo>
                    <a:pt x="471286" y="1364382"/>
                  </a:lnTo>
                  <a:lnTo>
                    <a:pt x="472238" y="1385696"/>
                  </a:lnTo>
                  <a:lnTo>
                    <a:pt x="473190" y="1406374"/>
                  </a:lnTo>
                  <a:lnTo>
                    <a:pt x="474459" y="1426415"/>
                  </a:lnTo>
                  <a:lnTo>
                    <a:pt x="476363" y="1446139"/>
                  </a:lnTo>
                  <a:lnTo>
                    <a:pt x="478267" y="1464908"/>
                  </a:lnTo>
                  <a:lnTo>
                    <a:pt x="480170" y="1483677"/>
                  </a:lnTo>
                  <a:lnTo>
                    <a:pt x="482074" y="1501491"/>
                  </a:lnTo>
                  <a:lnTo>
                    <a:pt x="484612" y="1518988"/>
                  </a:lnTo>
                  <a:lnTo>
                    <a:pt x="487468" y="1535530"/>
                  </a:lnTo>
                  <a:lnTo>
                    <a:pt x="490323" y="1552072"/>
                  </a:lnTo>
                  <a:lnTo>
                    <a:pt x="493179" y="1567660"/>
                  </a:lnTo>
                  <a:lnTo>
                    <a:pt x="496352" y="1582611"/>
                  </a:lnTo>
                  <a:lnTo>
                    <a:pt x="500159" y="1597563"/>
                  </a:lnTo>
                  <a:lnTo>
                    <a:pt x="503649" y="1611560"/>
                  </a:lnTo>
                  <a:lnTo>
                    <a:pt x="507774" y="1624921"/>
                  </a:lnTo>
                  <a:lnTo>
                    <a:pt x="511899" y="1637646"/>
                  </a:lnTo>
                  <a:lnTo>
                    <a:pt x="516341" y="1650052"/>
                  </a:lnTo>
                  <a:lnTo>
                    <a:pt x="520783" y="1661505"/>
                  </a:lnTo>
                  <a:lnTo>
                    <a:pt x="525859" y="1672639"/>
                  </a:lnTo>
                  <a:lnTo>
                    <a:pt x="530936" y="1683137"/>
                  </a:lnTo>
                  <a:lnTo>
                    <a:pt x="536329" y="1692998"/>
                  </a:lnTo>
                  <a:lnTo>
                    <a:pt x="541723" y="1702224"/>
                  </a:lnTo>
                  <a:lnTo>
                    <a:pt x="547752" y="1710813"/>
                  </a:lnTo>
                  <a:lnTo>
                    <a:pt x="553463" y="1718766"/>
                  </a:lnTo>
                  <a:lnTo>
                    <a:pt x="559808" y="1726083"/>
                  </a:lnTo>
                  <a:lnTo>
                    <a:pt x="566154" y="1732763"/>
                  </a:lnTo>
                  <a:lnTo>
                    <a:pt x="573134" y="1739125"/>
                  </a:lnTo>
                  <a:lnTo>
                    <a:pt x="580114" y="1744215"/>
                  </a:lnTo>
                  <a:lnTo>
                    <a:pt x="587412" y="1749305"/>
                  </a:lnTo>
                  <a:lnTo>
                    <a:pt x="594709" y="1753123"/>
                  </a:lnTo>
                  <a:lnTo>
                    <a:pt x="594709" y="1499901"/>
                  </a:lnTo>
                  <a:lnTo>
                    <a:pt x="591537" y="1499264"/>
                  </a:lnTo>
                  <a:lnTo>
                    <a:pt x="588047" y="1498310"/>
                  </a:lnTo>
                  <a:lnTo>
                    <a:pt x="584874" y="1497038"/>
                  </a:lnTo>
                  <a:lnTo>
                    <a:pt x="582018" y="1495765"/>
                  </a:lnTo>
                  <a:lnTo>
                    <a:pt x="579163" y="1494175"/>
                  </a:lnTo>
                  <a:lnTo>
                    <a:pt x="576307" y="1491948"/>
                  </a:lnTo>
                  <a:lnTo>
                    <a:pt x="573769" y="1489721"/>
                  </a:lnTo>
                  <a:lnTo>
                    <a:pt x="571548" y="1487494"/>
                  </a:lnTo>
                  <a:lnTo>
                    <a:pt x="569327" y="1484949"/>
                  </a:lnTo>
                  <a:lnTo>
                    <a:pt x="567106" y="1482404"/>
                  </a:lnTo>
                  <a:lnTo>
                    <a:pt x="565519" y="1479223"/>
                  </a:lnTo>
                  <a:lnTo>
                    <a:pt x="564250" y="1476360"/>
                  </a:lnTo>
                  <a:lnTo>
                    <a:pt x="563298" y="1473179"/>
                  </a:lnTo>
                  <a:lnTo>
                    <a:pt x="562347" y="1469998"/>
                  </a:lnTo>
                  <a:lnTo>
                    <a:pt x="562029" y="1466180"/>
                  </a:lnTo>
                  <a:lnTo>
                    <a:pt x="561712" y="1462999"/>
                  </a:lnTo>
                  <a:lnTo>
                    <a:pt x="561712" y="1425143"/>
                  </a:lnTo>
                  <a:lnTo>
                    <a:pt x="562029" y="1421007"/>
                  </a:lnTo>
                  <a:lnTo>
                    <a:pt x="562664" y="1417508"/>
                  </a:lnTo>
                  <a:lnTo>
                    <a:pt x="563616" y="1414009"/>
                  </a:lnTo>
                  <a:lnTo>
                    <a:pt x="564885" y="1410191"/>
                  </a:lnTo>
                  <a:lnTo>
                    <a:pt x="566154" y="1407010"/>
                  </a:lnTo>
                  <a:lnTo>
                    <a:pt x="568375" y="1403829"/>
                  </a:lnTo>
                  <a:lnTo>
                    <a:pt x="570596" y="1400966"/>
                  </a:lnTo>
                  <a:lnTo>
                    <a:pt x="572817" y="1398103"/>
                  </a:lnTo>
                  <a:lnTo>
                    <a:pt x="575673" y="1395558"/>
                  </a:lnTo>
                  <a:lnTo>
                    <a:pt x="578528" y="1393649"/>
                  </a:lnTo>
                  <a:lnTo>
                    <a:pt x="581701" y="1391741"/>
                  </a:lnTo>
                  <a:lnTo>
                    <a:pt x="584874" y="1390150"/>
                  </a:lnTo>
                  <a:lnTo>
                    <a:pt x="588364" y="1388878"/>
                  </a:lnTo>
                  <a:lnTo>
                    <a:pt x="592171" y="1387605"/>
                  </a:lnTo>
                  <a:lnTo>
                    <a:pt x="595979" y="1386969"/>
                  </a:lnTo>
                  <a:lnTo>
                    <a:pt x="599786" y="1386969"/>
                  </a:lnTo>
                  <a:lnTo>
                    <a:pt x="682597" y="1386969"/>
                  </a:lnTo>
                  <a:lnTo>
                    <a:pt x="686721" y="1386969"/>
                  </a:lnTo>
                  <a:lnTo>
                    <a:pt x="690529" y="1387605"/>
                  </a:lnTo>
                  <a:lnTo>
                    <a:pt x="694019" y="1388878"/>
                  </a:lnTo>
                  <a:lnTo>
                    <a:pt x="697826" y="1390150"/>
                  </a:lnTo>
                  <a:lnTo>
                    <a:pt x="700999" y="1391741"/>
                  </a:lnTo>
                  <a:lnTo>
                    <a:pt x="704172" y="1393649"/>
                  </a:lnTo>
                  <a:lnTo>
                    <a:pt x="707345" y="1395558"/>
                  </a:lnTo>
                  <a:lnTo>
                    <a:pt x="709883" y="1398103"/>
                  </a:lnTo>
                  <a:lnTo>
                    <a:pt x="712104" y="1400966"/>
                  </a:lnTo>
                  <a:lnTo>
                    <a:pt x="714325" y="1403829"/>
                  </a:lnTo>
                  <a:lnTo>
                    <a:pt x="716229" y="1407010"/>
                  </a:lnTo>
                  <a:lnTo>
                    <a:pt x="718132" y="1410191"/>
                  </a:lnTo>
                  <a:lnTo>
                    <a:pt x="719402" y="1414009"/>
                  </a:lnTo>
                  <a:lnTo>
                    <a:pt x="720353" y="1417508"/>
                  </a:lnTo>
                  <a:lnTo>
                    <a:pt x="720671" y="1421007"/>
                  </a:lnTo>
                  <a:lnTo>
                    <a:pt x="720988" y="1425143"/>
                  </a:lnTo>
                  <a:lnTo>
                    <a:pt x="720988" y="1462999"/>
                  </a:lnTo>
                  <a:lnTo>
                    <a:pt x="720988" y="1466180"/>
                  </a:lnTo>
                  <a:lnTo>
                    <a:pt x="720353" y="1469998"/>
                  </a:lnTo>
                  <a:lnTo>
                    <a:pt x="719719" y="1473179"/>
                  </a:lnTo>
                  <a:lnTo>
                    <a:pt x="718450" y="1476360"/>
                  </a:lnTo>
                  <a:lnTo>
                    <a:pt x="716863" y="1479223"/>
                  </a:lnTo>
                  <a:lnTo>
                    <a:pt x="715277" y="1482404"/>
                  </a:lnTo>
                  <a:lnTo>
                    <a:pt x="713373" y="1484949"/>
                  </a:lnTo>
                  <a:lnTo>
                    <a:pt x="711469" y="1487494"/>
                  </a:lnTo>
                  <a:lnTo>
                    <a:pt x="708931" y="1489721"/>
                  </a:lnTo>
                  <a:lnTo>
                    <a:pt x="706710" y="1491948"/>
                  </a:lnTo>
                  <a:lnTo>
                    <a:pt x="703537" y="1494175"/>
                  </a:lnTo>
                  <a:lnTo>
                    <a:pt x="700682" y="1495765"/>
                  </a:lnTo>
                  <a:lnTo>
                    <a:pt x="697826" y="1497038"/>
                  </a:lnTo>
                  <a:lnTo>
                    <a:pt x="694653" y="1498310"/>
                  </a:lnTo>
                  <a:lnTo>
                    <a:pt x="691163" y="1499264"/>
                  </a:lnTo>
                  <a:lnTo>
                    <a:pt x="687991" y="1499901"/>
                  </a:lnTo>
                  <a:lnTo>
                    <a:pt x="687991" y="1753123"/>
                  </a:lnTo>
                  <a:lnTo>
                    <a:pt x="695605" y="1749305"/>
                  </a:lnTo>
                  <a:lnTo>
                    <a:pt x="702586" y="1744215"/>
                  </a:lnTo>
                  <a:lnTo>
                    <a:pt x="709566" y="1739125"/>
                  </a:lnTo>
                  <a:lnTo>
                    <a:pt x="716229" y="1732763"/>
                  </a:lnTo>
                  <a:lnTo>
                    <a:pt x="722892" y="1726083"/>
                  </a:lnTo>
                  <a:lnTo>
                    <a:pt x="729237" y="1718766"/>
                  </a:lnTo>
                  <a:lnTo>
                    <a:pt x="734948" y="1710813"/>
                  </a:lnTo>
                  <a:lnTo>
                    <a:pt x="740977" y="1702224"/>
                  </a:lnTo>
                  <a:lnTo>
                    <a:pt x="746371" y="1692998"/>
                  </a:lnTo>
                  <a:lnTo>
                    <a:pt x="751447" y="1683137"/>
                  </a:lnTo>
                  <a:lnTo>
                    <a:pt x="756841" y="1672639"/>
                  </a:lnTo>
                  <a:lnTo>
                    <a:pt x="761600" y="1661505"/>
                  </a:lnTo>
                  <a:lnTo>
                    <a:pt x="766359" y="1650052"/>
                  </a:lnTo>
                  <a:lnTo>
                    <a:pt x="770801" y="1637646"/>
                  </a:lnTo>
                  <a:lnTo>
                    <a:pt x="774926" y="1624921"/>
                  </a:lnTo>
                  <a:lnTo>
                    <a:pt x="779051" y="1611560"/>
                  </a:lnTo>
                  <a:lnTo>
                    <a:pt x="782541" y="1597563"/>
                  </a:lnTo>
                  <a:lnTo>
                    <a:pt x="786031" y="1582611"/>
                  </a:lnTo>
                  <a:lnTo>
                    <a:pt x="789521" y="1567660"/>
                  </a:lnTo>
                  <a:lnTo>
                    <a:pt x="792377" y="1552072"/>
                  </a:lnTo>
                  <a:lnTo>
                    <a:pt x="795232" y="1535530"/>
                  </a:lnTo>
                  <a:lnTo>
                    <a:pt x="797770" y="1518988"/>
                  </a:lnTo>
                  <a:lnTo>
                    <a:pt x="800626" y="1501491"/>
                  </a:lnTo>
                  <a:lnTo>
                    <a:pt x="802530" y="1483677"/>
                  </a:lnTo>
                  <a:lnTo>
                    <a:pt x="804751" y="1464908"/>
                  </a:lnTo>
                  <a:lnTo>
                    <a:pt x="806337" y="1446139"/>
                  </a:lnTo>
                  <a:lnTo>
                    <a:pt x="807923" y="1426415"/>
                  </a:lnTo>
                  <a:lnTo>
                    <a:pt x="809193" y="1406374"/>
                  </a:lnTo>
                  <a:lnTo>
                    <a:pt x="810779" y="1385696"/>
                  </a:lnTo>
                  <a:lnTo>
                    <a:pt x="811731" y="1364382"/>
                  </a:lnTo>
                  <a:lnTo>
                    <a:pt x="812365" y="1343069"/>
                  </a:lnTo>
                  <a:lnTo>
                    <a:pt x="813000" y="1320800"/>
                  </a:lnTo>
                  <a:lnTo>
                    <a:pt x="840921" y="1322709"/>
                  </a:lnTo>
                  <a:lnTo>
                    <a:pt x="866621" y="1324300"/>
                  </a:lnTo>
                  <a:lnTo>
                    <a:pt x="909771" y="1327481"/>
                  </a:lnTo>
                  <a:lnTo>
                    <a:pt x="938644" y="1330026"/>
                  </a:lnTo>
                  <a:lnTo>
                    <a:pt x="948797" y="1330980"/>
                  </a:lnTo>
                  <a:lnTo>
                    <a:pt x="956729" y="1331298"/>
                  </a:lnTo>
                  <a:lnTo>
                    <a:pt x="964661" y="1331934"/>
                  </a:lnTo>
                  <a:lnTo>
                    <a:pt x="972593" y="1332889"/>
                  </a:lnTo>
                  <a:lnTo>
                    <a:pt x="980208" y="1334161"/>
                  </a:lnTo>
                  <a:lnTo>
                    <a:pt x="987823" y="1335752"/>
                  </a:lnTo>
                  <a:lnTo>
                    <a:pt x="995437" y="1337979"/>
                  </a:lnTo>
                  <a:lnTo>
                    <a:pt x="1002418" y="1340205"/>
                  </a:lnTo>
                  <a:lnTo>
                    <a:pt x="1009715" y="1343387"/>
                  </a:lnTo>
                  <a:lnTo>
                    <a:pt x="1016378" y="1346250"/>
                  </a:lnTo>
                  <a:lnTo>
                    <a:pt x="1023358" y="1349749"/>
                  </a:lnTo>
                  <a:lnTo>
                    <a:pt x="1030021" y="1353885"/>
                  </a:lnTo>
                  <a:lnTo>
                    <a:pt x="1036050" y="1357702"/>
                  </a:lnTo>
                  <a:lnTo>
                    <a:pt x="1042395" y="1361837"/>
                  </a:lnTo>
                  <a:lnTo>
                    <a:pt x="1048106" y="1366927"/>
                  </a:lnTo>
                  <a:lnTo>
                    <a:pt x="1053817" y="1371699"/>
                  </a:lnTo>
                  <a:lnTo>
                    <a:pt x="1059211" y="1377107"/>
                  </a:lnTo>
                  <a:lnTo>
                    <a:pt x="1064605" y="1382197"/>
                  </a:lnTo>
                  <a:lnTo>
                    <a:pt x="1069364" y="1388241"/>
                  </a:lnTo>
                  <a:lnTo>
                    <a:pt x="1073806" y="1393967"/>
                  </a:lnTo>
                  <a:lnTo>
                    <a:pt x="1078248" y="1400012"/>
                  </a:lnTo>
                  <a:lnTo>
                    <a:pt x="1082373" y="1406374"/>
                  </a:lnTo>
                  <a:lnTo>
                    <a:pt x="1085863" y="1413054"/>
                  </a:lnTo>
                  <a:lnTo>
                    <a:pt x="1089670" y="1419735"/>
                  </a:lnTo>
                  <a:lnTo>
                    <a:pt x="1092843" y="1426734"/>
                  </a:lnTo>
                  <a:lnTo>
                    <a:pt x="1095381" y="1433732"/>
                  </a:lnTo>
                  <a:lnTo>
                    <a:pt x="1097920" y="1441049"/>
                  </a:lnTo>
                  <a:lnTo>
                    <a:pt x="1100141" y="1448684"/>
                  </a:lnTo>
                  <a:lnTo>
                    <a:pt x="1101727" y="1456000"/>
                  </a:lnTo>
                  <a:lnTo>
                    <a:pt x="1103314" y="1463635"/>
                  </a:lnTo>
                  <a:lnTo>
                    <a:pt x="1104265" y="1471588"/>
                  </a:lnTo>
                  <a:lnTo>
                    <a:pt x="1104900" y="1479541"/>
                  </a:lnTo>
                  <a:lnTo>
                    <a:pt x="1104900" y="1487494"/>
                  </a:lnTo>
                  <a:lnTo>
                    <a:pt x="1104900" y="1686000"/>
                  </a:lnTo>
                  <a:lnTo>
                    <a:pt x="1104900" y="1690135"/>
                  </a:lnTo>
                  <a:lnTo>
                    <a:pt x="1104265" y="1693953"/>
                  </a:lnTo>
                  <a:lnTo>
                    <a:pt x="1103631" y="1697770"/>
                  </a:lnTo>
                  <a:lnTo>
                    <a:pt x="1102362" y="1701906"/>
                  </a:lnTo>
                  <a:lnTo>
                    <a:pt x="1101093" y="1705405"/>
                  </a:lnTo>
                  <a:lnTo>
                    <a:pt x="1099189" y="1709222"/>
                  </a:lnTo>
                  <a:lnTo>
                    <a:pt x="1096968" y="1713040"/>
                  </a:lnTo>
                  <a:lnTo>
                    <a:pt x="1094430" y="1716221"/>
                  </a:lnTo>
                  <a:lnTo>
                    <a:pt x="1091891" y="1719720"/>
                  </a:lnTo>
                  <a:lnTo>
                    <a:pt x="1089036" y="1722901"/>
                  </a:lnTo>
                  <a:lnTo>
                    <a:pt x="1085546" y="1726719"/>
                  </a:lnTo>
                  <a:lnTo>
                    <a:pt x="1082056" y="1729900"/>
                  </a:lnTo>
                  <a:lnTo>
                    <a:pt x="1078248" y="1732763"/>
                  </a:lnTo>
                  <a:lnTo>
                    <a:pt x="1074124" y="1736262"/>
                  </a:lnTo>
                  <a:lnTo>
                    <a:pt x="1069682" y="1739125"/>
                  </a:lnTo>
                  <a:lnTo>
                    <a:pt x="1065240" y="1741989"/>
                  </a:lnTo>
                  <a:lnTo>
                    <a:pt x="1055404" y="1748033"/>
                  </a:lnTo>
                  <a:lnTo>
                    <a:pt x="1044299" y="1753441"/>
                  </a:lnTo>
                  <a:lnTo>
                    <a:pt x="1032560" y="1758531"/>
                  </a:lnTo>
                  <a:lnTo>
                    <a:pt x="1019868" y="1763939"/>
                  </a:lnTo>
                  <a:lnTo>
                    <a:pt x="1005908" y="1768392"/>
                  </a:lnTo>
                  <a:lnTo>
                    <a:pt x="991630" y="1773164"/>
                  </a:lnTo>
                  <a:lnTo>
                    <a:pt x="976718" y="1777300"/>
                  </a:lnTo>
                  <a:lnTo>
                    <a:pt x="960854" y="1781117"/>
                  </a:lnTo>
                  <a:lnTo>
                    <a:pt x="944038" y="1784934"/>
                  </a:lnTo>
                  <a:lnTo>
                    <a:pt x="927222" y="1788434"/>
                  </a:lnTo>
                  <a:lnTo>
                    <a:pt x="909454" y="1791615"/>
                  </a:lnTo>
                  <a:lnTo>
                    <a:pt x="891369" y="1794796"/>
                  </a:lnTo>
                  <a:lnTo>
                    <a:pt x="872332" y="1797341"/>
                  </a:lnTo>
                  <a:lnTo>
                    <a:pt x="853295" y="1799886"/>
                  </a:lnTo>
                  <a:lnTo>
                    <a:pt x="833941" y="1801795"/>
                  </a:lnTo>
                  <a:lnTo>
                    <a:pt x="813952" y="1804022"/>
                  </a:lnTo>
                  <a:lnTo>
                    <a:pt x="793328" y="1805930"/>
                  </a:lnTo>
                  <a:lnTo>
                    <a:pt x="773022" y="1807203"/>
                  </a:lnTo>
                  <a:lnTo>
                    <a:pt x="752399" y="1808475"/>
                  </a:lnTo>
                  <a:lnTo>
                    <a:pt x="731458" y="1809748"/>
                  </a:lnTo>
                  <a:lnTo>
                    <a:pt x="710200" y="1810384"/>
                  </a:lnTo>
                  <a:lnTo>
                    <a:pt x="688942" y="1811020"/>
                  </a:lnTo>
                  <a:lnTo>
                    <a:pt x="667684" y="1811338"/>
                  </a:lnTo>
                  <a:lnTo>
                    <a:pt x="646427" y="1811338"/>
                  </a:lnTo>
                  <a:lnTo>
                    <a:pt x="625486" y="1811338"/>
                  </a:lnTo>
                  <a:lnTo>
                    <a:pt x="603911" y="1811020"/>
                  </a:lnTo>
                  <a:lnTo>
                    <a:pt x="582653" y="1810384"/>
                  </a:lnTo>
                  <a:lnTo>
                    <a:pt x="561395" y="1809748"/>
                  </a:lnTo>
                  <a:lnTo>
                    <a:pt x="540137" y="1808475"/>
                  </a:lnTo>
                  <a:lnTo>
                    <a:pt x="518879" y="1807203"/>
                  </a:lnTo>
                  <a:lnTo>
                    <a:pt x="498573" y="1805930"/>
                  </a:lnTo>
                  <a:lnTo>
                    <a:pt x="477632" y="1804022"/>
                  </a:lnTo>
                  <a:lnTo>
                    <a:pt x="457326" y="1801795"/>
                  </a:lnTo>
                  <a:lnTo>
                    <a:pt x="437337" y="1799886"/>
                  </a:lnTo>
                  <a:lnTo>
                    <a:pt x="417983" y="1797341"/>
                  </a:lnTo>
                  <a:lnTo>
                    <a:pt x="398629" y="1794796"/>
                  </a:lnTo>
                  <a:lnTo>
                    <a:pt x="379909" y="1791615"/>
                  </a:lnTo>
                  <a:lnTo>
                    <a:pt x="361824" y="1788434"/>
                  </a:lnTo>
                  <a:lnTo>
                    <a:pt x="344056" y="1784934"/>
                  </a:lnTo>
                  <a:lnTo>
                    <a:pt x="327240" y="1781117"/>
                  </a:lnTo>
                  <a:lnTo>
                    <a:pt x="310741" y="1777300"/>
                  </a:lnTo>
                  <a:lnTo>
                    <a:pt x="295195" y="1773164"/>
                  </a:lnTo>
                  <a:lnTo>
                    <a:pt x="280600" y="1768392"/>
                  </a:lnTo>
                  <a:lnTo>
                    <a:pt x="266322" y="1763939"/>
                  </a:lnTo>
                  <a:lnTo>
                    <a:pt x="252996" y="1758531"/>
                  </a:lnTo>
                  <a:lnTo>
                    <a:pt x="240622" y="1753441"/>
                  </a:lnTo>
                  <a:lnTo>
                    <a:pt x="229517" y="1748033"/>
                  </a:lnTo>
                  <a:lnTo>
                    <a:pt x="219047" y="1741989"/>
                  </a:lnTo>
                  <a:lnTo>
                    <a:pt x="214288" y="1739125"/>
                  </a:lnTo>
                  <a:lnTo>
                    <a:pt x="209846" y="1736262"/>
                  </a:lnTo>
                  <a:lnTo>
                    <a:pt x="205404" y="1732763"/>
                  </a:lnTo>
                  <a:lnTo>
                    <a:pt x="201596" y="1729900"/>
                  </a:lnTo>
                  <a:lnTo>
                    <a:pt x="198106" y="1726719"/>
                  </a:lnTo>
                  <a:lnTo>
                    <a:pt x="194299" y="1722901"/>
                  </a:lnTo>
                  <a:lnTo>
                    <a:pt x="191443" y="1719720"/>
                  </a:lnTo>
                  <a:lnTo>
                    <a:pt x="188588" y="1716221"/>
                  </a:lnTo>
                  <a:lnTo>
                    <a:pt x="186367" y="1713040"/>
                  </a:lnTo>
                  <a:lnTo>
                    <a:pt x="183828" y="1709222"/>
                  </a:lnTo>
                  <a:lnTo>
                    <a:pt x="181925" y="1705405"/>
                  </a:lnTo>
                  <a:lnTo>
                    <a:pt x="180338" y="1701906"/>
                  </a:lnTo>
                  <a:lnTo>
                    <a:pt x="179386" y="1697770"/>
                  </a:lnTo>
                  <a:lnTo>
                    <a:pt x="178435" y="1693953"/>
                  </a:lnTo>
                  <a:lnTo>
                    <a:pt x="177800" y="1690135"/>
                  </a:lnTo>
                  <a:lnTo>
                    <a:pt x="177800" y="1686000"/>
                  </a:lnTo>
                  <a:lnTo>
                    <a:pt x="177800" y="1487494"/>
                  </a:lnTo>
                  <a:lnTo>
                    <a:pt x="178117" y="1479541"/>
                  </a:lnTo>
                  <a:lnTo>
                    <a:pt x="178435" y="1471588"/>
                  </a:lnTo>
                  <a:lnTo>
                    <a:pt x="179386" y="1463635"/>
                  </a:lnTo>
                  <a:lnTo>
                    <a:pt x="180973" y="1456000"/>
                  </a:lnTo>
                  <a:lnTo>
                    <a:pt x="182559" y="1448684"/>
                  </a:lnTo>
                  <a:lnTo>
                    <a:pt x="184463" y="1441049"/>
                  </a:lnTo>
                  <a:lnTo>
                    <a:pt x="187318" y="1433732"/>
                  </a:lnTo>
                  <a:lnTo>
                    <a:pt x="190174" y="1426734"/>
                  </a:lnTo>
                  <a:lnTo>
                    <a:pt x="193030" y="1419735"/>
                  </a:lnTo>
                  <a:lnTo>
                    <a:pt x="196520" y="1413054"/>
                  </a:lnTo>
                  <a:lnTo>
                    <a:pt x="200327" y="1406374"/>
                  </a:lnTo>
                  <a:lnTo>
                    <a:pt x="204452" y="1400012"/>
                  </a:lnTo>
                  <a:lnTo>
                    <a:pt x="208576" y="1393967"/>
                  </a:lnTo>
                  <a:lnTo>
                    <a:pt x="213336" y="1388241"/>
                  </a:lnTo>
                  <a:lnTo>
                    <a:pt x="218095" y="1382197"/>
                  </a:lnTo>
                  <a:lnTo>
                    <a:pt x="223489" y="1377107"/>
                  </a:lnTo>
                  <a:lnTo>
                    <a:pt x="228883" y="1371699"/>
                  </a:lnTo>
                  <a:lnTo>
                    <a:pt x="234594" y="1366927"/>
                  </a:lnTo>
                  <a:lnTo>
                    <a:pt x="240305" y="1361837"/>
                  </a:lnTo>
                  <a:lnTo>
                    <a:pt x="246650" y="1357702"/>
                  </a:lnTo>
                  <a:lnTo>
                    <a:pt x="252679" y="1353885"/>
                  </a:lnTo>
                  <a:lnTo>
                    <a:pt x="259659" y="1349749"/>
                  </a:lnTo>
                  <a:lnTo>
                    <a:pt x="266005" y="1346250"/>
                  </a:lnTo>
                  <a:lnTo>
                    <a:pt x="272985" y="1343387"/>
                  </a:lnTo>
                  <a:lnTo>
                    <a:pt x="280282" y="1340205"/>
                  </a:lnTo>
                  <a:lnTo>
                    <a:pt x="287263" y="1337979"/>
                  </a:lnTo>
                  <a:lnTo>
                    <a:pt x="294877" y="1335752"/>
                  </a:lnTo>
                  <a:lnTo>
                    <a:pt x="302492" y="1334161"/>
                  </a:lnTo>
                  <a:lnTo>
                    <a:pt x="310107" y="1332889"/>
                  </a:lnTo>
                  <a:lnTo>
                    <a:pt x="318039" y="1331934"/>
                  </a:lnTo>
                  <a:lnTo>
                    <a:pt x="325971" y="1331298"/>
                  </a:lnTo>
                  <a:lnTo>
                    <a:pt x="333903" y="1330980"/>
                  </a:lnTo>
                  <a:lnTo>
                    <a:pt x="344056" y="1330026"/>
                  </a:lnTo>
                  <a:lnTo>
                    <a:pt x="372929" y="1327481"/>
                  </a:lnTo>
                  <a:lnTo>
                    <a:pt x="415762" y="1324300"/>
                  </a:lnTo>
                  <a:lnTo>
                    <a:pt x="441779" y="1322709"/>
                  </a:lnTo>
                  <a:lnTo>
                    <a:pt x="470017" y="1320800"/>
                  </a:lnTo>
                  <a:close/>
                  <a:moveTo>
                    <a:pt x="1004887" y="995363"/>
                  </a:moveTo>
                  <a:lnTo>
                    <a:pt x="1176337" y="995363"/>
                  </a:lnTo>
                  <a:lnTo>
                    <a:pt x="1176337" y="1265238"/>
                  </a:lnTo>
                  <a:lnTo>
                    <a:pt x="1004887" y="1265238"/>
                  </a:lnTo>
                  <a:lnTo>
                    <a:pt x="1004887" y="995363"/>
                  </a:lnTo>
                  <a:close/>
                  <a:moveTo>
                    <a:pt x="493561" y="847408"/>
                  </a:moveTo>
                  <a:lnTo>
                    <a:pt x="491024" y="847726"/>
                  </a:lnTo>
                  <a:lnTo>
                    <a:pt x="488804" y="848043"/>
                  </a:lnTo>
                  <a:lnTo>
                    <a:pt x="485950" y="848996"/>
                  </a:lnTo>
                  <a:lnTo>
                    <a:pt x="483730" y="849948"/>
                  </a:lnTo>
                  <a:lnTo>
                    <a:pt x="481510" y="851218"/>
                  </a:lnTo>
                  <a:lnTo>
                    <a:pt x="479290" y="852806"/>
                  </a:lnTo>
                  <a:lnTo>
                    <a:pt x="475167" y="856933"/>
                  </a:lnTo>
                  <a:lnTo>
                    <a:pt x="470727" y="861061"/>
                  </a:lnTo>
                  <a:lnTo>
                    <a:pt x="466604" y="865823"/>
                  </a:lnTo>
                  <a:lnTo>
                    <a:pt x="462482" y="871221"/>
                  </a:lnTo>
                  <a:lnTo>
                    <a:pt x="454553" y="882651"/>
                  </a:lnTo>
                  <a:lnTo>
                    <a:pt x="448527" y="890906"/>
                  </a:lnTo>
                  <a:lnTo>
                    <a:pt x="442819" y="899478"/>
                  </a:lnTo>
                  <a:lnTo>
                    <a:pt x="436793" y="908368"/>
                  </a:lnTo>
                  <a:lnTo>
                    <a:pt x="431402" y="917893"/>
                  </a:lnTo>
                  <a:lnTo>
                    <a:pt x="429499" y="926783"/>
                  </a:lnTo>
                  <a:lnTo>
                    <a:pt x="427596" y="935673"/>
                  </a:lnTo>
                  <a:lnTo>
                    <a:pt x="426010" y="945198"/>
                  </a:lnTo>
                  <a:lnTo>
                    <a:pt x="424742" y="954406"/>
                  </a:lnTo>
                  <a:lnTo>
                    <a:pt x="423790" y="963931"/>
                  </a:lnTo>
                  <a:lnTo>
                    <a:pt x="423156" y="973773"/>
                  </a:lnTo>
                  <a:lnTo>
                    <a:pt x="422839" y="982981"/>
                  </a:lnTo>
                  <a:lnTo>
                    <a:pt x="422839" y="992823"/>
                  </a:lnTo>
                  <a:lnTo>
                    <a:pt x="423156" y="1007111"/>
                  </a:lnTo>
                  <a:lnTo>
                    <a:pt x="424107" y="1020764"/>
                  </a:lnTo>
                  <a:lnTo>
                    <a:pt x="426010" y="1034099"/>
                  </a:lnTo>
                  <a:lnTo>
                    <a:pt x="428547" y="1047434"/>
                  </a:lnTo>
                  <a:lnTo>
                    <a:pt x="432036" y="1060769"/>
                  </a:lnTo>
                  <a:lnTo>
                    <a:pt x="435525" y="1073469"/>
                  </a:lnTo>
                  <a:lnTo>
                    <a:pt x="439965" y="1086169"/>
                  </a:lnTo>
                  <a:lnTo>
                    <a:pt x="445039" y="1098551"/>
                  </a:lnTo>
                  <a:lnTo>
                    <a:pt x="450430" y="1110934"/>
                  </a:lnTo>
                  <a:lnTo>
                    <a:pt x="456456" y="1122999"/>
                  </a:lnTo>
                  <a:lnTo>
                    <a:pt x="462799" y="1134429"/>
                  </a:lnTo>
                  <a:lnTo>
                    <a:pt x="469459" y="1145541"/>
                  </a:lnTo>
                  <a:lnTo>
                    <a:pt x="477070" y="1156019"/>
                  </a:lnTo>
                  <a:lnTo>
                    <a:pt x="484364" y="1166496"/>
                  </a:lnTo>
                  <a:lnTo>
                    <a:pt x="492293" y="1176656"/>
                  </a:lnTo>
                  <a:lnTo>
                    <a:pt x="500539" y="1186181"/>
                  </a:lnTo>
                  <a:lnTo>
                    <a:pt x="508784" y="1195389"/>
                  </a:lnTo>
                  <a:lnTo>
                    <a:pt x="517347" y="1204279"/>
                  </a:lnTo>
                  <a:lnTo>
                    <a:pt x="526227" y="1212216"/>
                  </a:lnTo>
                  <a:lnTo>
                    <a:pt x="535107" y="1220154"/>
                  </a:lnTo>
                  <a:lnTo>
                    <a:pt x="543987" y="1227456"/>
                  </a:lnTo>
                  <a:lnTo>
                    <a:pt x="553184" y="1234124"/>
                  </a:lnTo>
                  <a:lnTo>
                    <a:pt x="562381" y="1240474"/>
                  </a:lnTo>
                  <a:lnTo>
                    <a:pt x="571578" y="1245871"/>
                  </a:lnTo>
                  <a:lnTo>
                    <a:pt x="580775" y="1250951"/>
                  </a:lnTo>
                  <a:lnTo>
                    <a:pt x="589655" y="1255079"/>
                  </a:lnTo>
                  <a:lnTo>
                    <a:pt x="598853" y="1258889"/>
                  </a:lnTo>
                  <a:lnTo>
                    <a:pt x="607732" y="1262381"/>
                  </a:lnTo>
                  <a:lnTo>
                    <a:pt x="616612" y="1264604"/>
                  </a:lnTo>
                  <a:lnTo>
                    <a:pt x="624858" y="1266509"/>
                  </a:lnTo>
                  <a:lnTo>
                    <a:pt x="633421" y="1267461"/>
                  </a:lnTo>
                  <a:lnTo>
                    <a:pt x="641349" y="1267779"/>
                  </a:lnTo>
                  <a:lnTo>
                    <a:pt x="649595" y="1267461"/>
                  </a:lnTo>
                  <a:lnTo>
                    <a:pt x="657524" y="1266509"/>
                  </a:lnTo>
                  <a:lnTo>
                    <a:pt x="666404" y="1264604"/>
                  </a:lnTo>
                  <a:lnTo>
                    <a:pt x="674967" y="1262381"/>
                  </a:lnTo>
                  <a:lnTo>
                    <a:pt x="684164" y="1258889"/>
                  </a:lnTo>
                  <a:lnTo>
                    <a:pt x="692726" y="1255079"/>
                  </a:lnTo>
                  <a:lnTo>
                    <a:pt x="701924" y="1250951"/>
                  </a:lnTo>
                  <a:lnTo>
                    <a:pt x="711121" y="1245871"/>
                  </a:lnTo>
                  <a:lnTo>
                    <a:pt x="720318" y="1240474"/>
                  </a:lnTo>
                  <a:lnTo>
                    <a:pt x="729515" y="1234124"/>
                  </a:lnTo>
                  <a:lnTo>
                    <a:pt x="738395" y="1227456"/>
                  </a:lnTo>
                  <a:lnTo>
                    <a:pt x="747592" y="1220154"/>
                  </a:lnTo>
                  <a:lnTo>
                    <a:pt x="756472" y="1212216"/>
                  </a:lnTo>
                  <a:lnTo>
                    <a:pt x="765352" y="1204279"/>
                  </a:lnTo>
                  <a:lnTo>
                    <a:pt x="773915" y="1195389"/>
                  </a:lnTo>
                  <a:lnTo>
                    <a:pt x="782160" y="1186181"/>
                  </a:lnTo>
                  <a:lnTo>
                    <a:pt x="790406" y="1176656"/>
                  </a:lnTo>
                  <a:lnTo>
                    <a:pt x="798652" y="1166496"/>
                  </a:lnTo>
                  <a:lnTo>
                    <a:pt x="805946" y="1156019"/>
                  </a:lnTo>
                  <a:lnTo>
                    <a:pt x="813240" y="1145541"/>
                  </a:lnTo>
                  <a:lnTo>
                    <a:pt x="819900" y="1134429"/>
                  </a:lnTo>
                  <a:lnTo>
                    <a:pt x="826243" y="1122999"/>
                  </a:lnTo>
                  <a:lnTo>
                    <a:pt x="831952" y="1110934"/>
                  </a:lnTo>
                  <a:lnTo>
                    <a:pt x="837660" y="1098551"/>
                  </a:lnTo>
                  <a:lnTo>
                    <a:pt x="842417" y="1086169"/>
                  </a:lnTo>
                  <a:lnTo>
                    <a:pt x="847174" y="1073469"/>
                  </a:lnTo>
                  <a:lnTo>
                    <a:pt x="850980" y="1060769"/>
                  </a:lnTo>
                  <a:lnTo>
                    <a:pt x="853834" y="1047434"/>
                  </a:lnTo>
                  <a:lnTo>
                    <a:pt x="856689" y="1034099"/>
                  </a:lnTo>
                  <a:lnTo>
                    <a:pt x="858592" y="1020764"/>
                  </a:lnTo>
                  <a:lnTo>
                    <a:pt x="859543" y="1007111"/>
                  </a:lnTo>
                  <a:lnTo>
                    <a:pt x="860177" y="992823"/>
                  </a:lnTo>
                  <a:lnTo>
                    <a:pt x="859860" y="984886"/>
                  </a:lnTo>
                  <a:lnTo>
                    <a:pt x="859543" y="976313"/>
                  </a:lnTo>
                  <a:lnTo>
                    <a:pt x="837343" y="975361"/>
                  </a:lnTo>
                  <a:lnTo>
                    <a:pt x="814509" y="973773"/>
                  </a:lnTo>
                  <a:lnTo>
                    <a:pt x="791040" y="970916"/>
                  </a:lnTo>
                  <a:lnTo>
                    <a:pt x="767255" y="968058"/>
                  </a:lnTo>
                  <a:lnTo>
                    <a:pt x="743469" y="964566"/>
                  </a:lnTo>
                  <a:lnTo>
                    <a:pt x="719366" y="960438"/>
                  </a:lnTo>
                  <a:lnTo>
                    <a:pt x="695898" y="955041"/>
                  </a:lnTo>
                  <a:lnTo>
                    <a:pt x="684481" y="952501"/>
                  </a:lnTo>
                  <a:lnTo>
                    <a:pt x="673064" y="949643"/>
                  </a:lnTo>
                  <a:lnTo>
                    <a:pt x="661964" y="946468"/>
                  </a:lnTo>
                  <a:lnTo>
                    <a:pt x="651181" y="943293"/>
                  </a:lnTo>
                  <a:lnTo>
                    <a:pt x="640398" y="940118"/>
                  </a:lnTo>
                  <a:lnTo>
                    <a:pt x="629932" y="936308"/>
                  </a:lnTo>
                  <a:lnTo>
                    <a:pt x="620101" y="932816"/>
                  </a:lnTo>
                  <a:lnTo>
                    <a:pt x="610270" y="929006"/>
                  </a:lnTo>
                  <a:lnTo>
                    <a:pt x="601073" y="924878"/>
                  </a:lnTo>
                  <a:lnTo>
                    <a:pt x="592510" y="921068"/>
                  </a:lnTo>
                  <a:lnTo>
                    <a:pt x="583947" y="916941"/>
                  </a:lnTo>
                  <a:lnTo>
                    <a:pt x="576018" y="912178"/>
                  </a:lnTo>
                  <a:lnTo>
                    <a:pt x="568724" y="907733"/>
                  </a:lnTo>
                  <a:lnTo>
                    <a:pt x="561747" y="903288"/>
                  </a:lnTo>
                  <a:lnTo>
                    <a:pt x="555404" y="898208"/>
                  </a:lnTo>
                  <a:lnTo>
                    <a:pt x="550013" y="893128"/>
                  </a:lnTo>
                  <a:lnTo>
                    <a:pt x="544938" y="887731"/>
                  </a:lnTo>
                  <a:lnTo>
                    <a:pt x="540498" y="882651"/>
                  </a:lnTo>
                  <a:lnTo>
                    <a:pt x="536376" y="876936"/>
                  </a:lnTo>
                  <a:lnTo>
                    <a:pt x="532253" y="872173"/>
                  </a:lnTo>
                  <a:lnTo>
                    <a:pt x="528447" y="867728"/>
                  </a:lnTo>
                  <a:lnTo>
                    <a:pt x="524641" y="863601"/>
                  </a:lnTo>
                  <a:lnTo>
                    <a:pt x="520836" y="860426"/>
                  </a:lnTo>
                  <a:lnTo>
                    <a:pt x="517347" y="857251"/>
                  </a:lnTo>
                  <a:lnTo>
                    <a:pt x="514176" y="854393"/>
                  </a:lnTo>
                  <a:lnTo>
                    <a:pt x="511004" y="852488"/>
                  </a:lnTo>
                  <a:lnTo>
                    <a:pt x="507833" y="850583"/>
                  </a:lnTo>
                  <a:lnTo>
                    <a:pt x="504661" y="849313"/>
                  </a:lnTo>
                  <a:lnTo>
                    <a:pt x="501807" y="848361"/>
                  </a:lnTo>
                  <a:lnTo>
                    <a:pt x="499270" y="847726"/>
                  </a:lnTo>
                  <a:lnTo>
                    <a:pt x="496099" y="847408"/>
                  </a:lnTo>
                  <a:lnTo>
                    <a:pt x="493561" y="847408"/>
                  </a:lnTo>
                  <a:close/>
                  <a:moveTo>
                    <a:pt x="1304925" y="828675"/>
                  </a:moveTo>
                  <a:lnTo>
                    <a:pt x="1476375" y="828675"/>
                  </a:lnTo>
                  <a:lnTo>
                    <a:pt x="1476375" y="1252538"/>
                  </a:lnTo>
                  <a:lnTo>
                    <a:pt x="1304925" y="1252538"/>
                  </a:lnTo>
                  <a:lnTo>
                    <a:pt x="1304925" y="828675"/>
                  </a:lnTo>
                  <a:close/>
                  <a:moveTo>
                    <a:pt x="634055" y="655638"/>
                  </a:moveTo>
                  <a:lnTo>
                    <a:pt x="641349" y="655638"/>
                  </a:lnTo>
                  <a:lnTo>
                    <a:pt x="648644" y="655638"/>
                  </a:lnTo>
                  <a:lnTo>
                    <a:pt x="655938" y="655956"/>
                  </a:lnTo>
                  <a:lnTo>
                    <a:pt x="662915" y="656591"/>
                  </a:lnTo>
                  <a:lnTo>
                    <a:pt x="669892" y="657226"/>
                  </a:lnTo>
                  <a:lnTo>
                    <a:pt x="677187" y="658178"/>
                  </a:lnTo>
                  <a:lnTo>
                    <a:pt x="684164" y="659766"/>
                  </a:lnTo>
                  <a:lnTo>
                    <a:pt x="691141" y="661036"/>
                  </a:lnTo>
                  <a:lnTo>
                    <a:pt x="698118" y="662623"/>
                  </a:lnTo>
                  <a:lnTo>
                    <a:pt x="704778" y="664211"/>
                  </a:lnTo>
                  <a:lnTo>
                    <a:pt x="711438" y="666433"/>
                  </a:lnTo>
                  <a:lnTo>
                    <a:pt x="718415" y="668338"/>
                  </a:lnTo>
                  <a:lnTo>
                    <a:pt x="724758" y="670878"/>
                  </a:lnTo>
                  <a:lnTo>
                    <a:pt x="731418" y="673418"/>
                  </a:lnTo>
                  <a:lnTo>
                    <a:pt x="737761" y="676276"/>
                  </a:lnTo>
                  <a:lnTo>
                    <a:pt x="744421" y="679133"/>
                  </a:lnTo>
                  <a:lnTo>
                    <a:pt x="750446" y="682308"/>
                  </a:lnTo>
                  <a:lnTo>
                    <a:pt x="763132" y="688976"/>
                  </a:lnTo>
                  <a:lnTo>
                    <a:pt x="775500" y="696596"/>
                  </a:lnTo>
                  <a:lnTo>
                    <a:pt x="787235" y="704533"/>
                  </a:lnTo>
                  <a:lnTo>
                    <a:pt x="798652" y="713423"/>
                  </a:lnTo>
                  <a:lnTo>
                    <a:pt x="809435" y="722631"/>
                  </a:lnTo>
                  <a:lnTo>
                    <a:pt x="819900" y="732791"/>
                  </a:lnTo>
                  <a:lnTo>
                    <a:pt x="830049" y="743586"/>
                  </a:lnTo>
                  <a:lnTo>
                    <a:pt x="839880" y="754698"/>
                  </a:lnTo>
                  <a:lnTo>
                    <a:pt x="849394" y="766446"/>
                  </a:lnTo>
                  <a:lnTo>
                    <a:pt x="858274" y="778511"/>
                  </a:lnTo>
                  <a:lnTo>
                    <a:pt x="866520" y="791211"/>
                  </a:lnTo>
                  <a:lnTo>
                    <a:pt x="874449" y="804546"/>
                  </a:lnTo>
                  <a:lnTo>
                    <a:pt x="881743" y="818198"/>
                  </a:lnTo>
                  <a:lnTo>
                    <a:pt x="888403" y="832168"/>
                  </a:lnTo>
                  <a:lnTo>
                    <a:pt x="894746" y="847091"/>
                  </a:lnTo>
                  <a:lnTo>
                    <a:pt x="900137" y="861696"/>
                  </a:lnTo>
                  <a:lnTo>
                    <a:pt x="905529" y="876936"/>
                  </a:lnTo>
                  <a:lnTo>
                    <a:pt x="909651" y="892811"/>
                  </a:lnTo>
                  <a:lnTo>
                    <a:pt x="913457" y="908686"/>
                  </a:lnTo>
                  <a:lnTo>
                    <a:pt x="916946" y="924878"/>
                  </a:lnTo>
                  <a:lnTo>
                    <a:pt x="919166" y="941706"/>
                  </a:lnTo>
                  <a:lnTo>
                    <a:pt x="921068" y="958533"/>
                  </a:lnTo>
                  <a:lnTo>
                    <a:pt x="922020" y="975678"/>
                  </a:lnTo>
                  <a:lnTo>
                    <a:pt x="922337" y="992823"/>
                  </a:lnTo>
                  <a:lnTo>
                    <a:pt x="922337" y="1002031"/>
                  </a:lnTo>
                  <a:lnTo>
                    <a:pt x="922020" y="1010921"/>
                  </a:lnTo>
                  <a:lnTo>
                    <a:pt x="921386" y="1019811"/>
                  </a:lnTo>
                  <a:lnTo>
                    <a:pt x="920434" y="1028384"/>
                  </a:lnTo>
                  <a:lnTo>
                    <a:pt x="919483" y="1037274"/>
                  </a:lnTo>
                  <a:lnTo>
                    <a:pt x="918214" y="1045846"/>
                  </a:lnTo>
                  <a:lnTo>
                    <a:pt x="916628" y="1054419"/>
                  </a:lnTo>
                  <a:lnTo>
                    <a:pt x="915043" y="1062674"/>
                  </a:lnTo>
                  <a:lnTo>
                    <a:pt x="912823" y="1070929"/>
                  </a:lnTo>
                  <a:lnTo>
                    <a:pt x="910603" y="1079501"/>
                  </a:lnTo>
                  <a:lnTo>
                    <a:pt x="908383" y="1087756"/>
                  </a:lnTo>
                  <a:lnTo>
                    <a:pt x="906163" y="1095694"/>
                  </a:lnTo>
                  <a:lnTo>
                    <a:pt x="903309" y="1103631"/>
                  </a:lnTo>
                  <a:lnTo>
                    <a:pt x="900137" y="1111569"/>
                  </a:lnTo>
                  <a:lnTo>
                    <a:pt x="897283" y="1119189"/>
                  </a:lnTo>
                  <a:lnTo>
                    <a:pt x="894111" y="1126809"/>
                  </a:lnTo>
                  <a:lnTo>
                    <a:pt x="887134" y="1141731"/>
                  </a:lnTo>
                  <a:lnTo>
                    <a:pt x="879523" y="1156336"/>
                  </a:lnTo>
                  <a:lnTo>
                    <a:pt x="871277" y="1170624"/>
                  </a:lnTo>
                  <a:lnTo>
                    <a:pt x="862714" y="1184276"/>
                  </a:lnTo>
                  <a:lnTo>
                    <a:pt x="853517" y="1197611"/>
                  </a:lnTo>
                  <a:lnTo>
                    <a:pt x="843686" y="1209994"/>
                  </a:lnTo>
                  <a:lnTo>
                    <a:pt x="833854" y="1222376"/>
                  </a:lnTo>
                  <a:lnTo>
                    <a:pt x="823389" y="1233806"/>
                  </a:lnTo>
                  <a:lnTo>
                    <a:pt x="812606" y="1244919"/>
                  </a:lnTo>
                  <a:lnTo>
                    <a:pt x="801823" y="1255396"/>
                  </a:lnTo>
                  <a:lnTo>
                    <a:pt x="790406" y="1265239"/>
                  </a:lnTo>
                  <a:lnTo>
                    <a:pt x="778989" y="1274446"/>
                  </a:lnTo>
                  <a:lnTo>
                    <a:pt x="767255" y="1282701"/>
                  </a:lnTo>
                  <a:lnTo>
                    <a:pt x="755521" y="1290956"/>
                  </a:lnTo>
                  <a:lnTo>
                    <a:pt x="743786" y="1298259"/>
                  </a:lnTo>
                  <a:lnTo>
                    <a:pt x="732052" y="1304609"/>
                  </a:lnTo>
                  <a:lnTo>
                    <a:pt x="720318" y="1310641"/>
                  </a:lnTo>
                  <a:lnTo>
                    <a:pt x="708584" y="1315721"/>
                  </a:lnTo>
                  <a:lnTo>
                    <a:pt x="696849" y="1320166"/>
                  </a:lnTo>
                  <a:lnTo>
                    <a:pt x="685432" y="1323659"/>
                  </a:lnTo>
                  <a:lnTo>
                    <a:pt x="674015" y="1326516"/>
                  </a:lnTo>
                  <a:lnTo>
                    <a:pt x="662915" y="1328421"/>
                  </a:lnTo>
                  <a:lnTo>
                    <a:pt x="657207" y="1329374"/>
                  </a:lnTo>
                  <a:lnTo>
                    <a:pt x="652132" y="1329691"/>
                  </a:lnTo>
                  <a:lnTo>
                    <a:pt x="646424" y="1330009"/>
                  </a:lnTo>
                  <a:lnTo>
                    <a:pt x="641349" y="1330326"/>
                  </a:lnTo>
                  <a:lnTo>
                    <a:pt x="635958" y="1330009"/>
                  </a:lnTo>
                  <a:lnTo>
                    <a:pt x="630884" y="1329691"/>
                  </a:lnTo>
                  <a:lnTo>
                    <a:pt x="625492" y="1329374"/>
                  </a:lnTo>
                  <a:lnTo>
                    <a:pt x="620101" y="1328421"/>
                  </a:lnTo>
                  <a:lnTo>
                    <a:pt x="609001" y="1326516"/>
                  </a:lnTo>
                  <a:lnTo>
                    <a:pt x="597584" y="1323659"/>
                  </a:lnTo>
                  <a:lnTo>
                    <a:pt x="585850" y="1320166"/>
                  </a:lnTo>
                  <a:lnTo>
                    <a:pt x="574433" y="1315721"/>
                  </a:lnTo>
                  <a:lnTo>
                    <a:pt x="562698" y="1310641"/>
                  </a:lnTo>
                  <a:lnTo>
                    <a:pt x="550647" y="1304609"/>
                  </a:lnTo>
                  <a:lnTo>
                    <a:pt x="538913" y="1298259"/>
                  </a:lnTo>
                  <a:lnTo>
                    <a:pt x="527179" y="1290956"/>
                  </a:lnTo>
                  <a:lnTo>
                    <a:pt x="515444" y="1282701"/>
                  </a:lnTo>
                  <a:lnTo>
                    <a:pt x="503710" y="1274446"/>
                  </a:lnTo>
                  <a:lnTo>
                    <a:pt x="492293" y="1265239"/>
                  </a:lnTo>
                  <a:lnTo>
                    <a:pt x="481193" y="1255396"/>
                  </a:lnTo>
                  <a:lnTo>
                    <a:pt x="470093" y="1244919"/>
                  </a:lnTo>
                  <a:lnTo>
                    <a:pt x="459310" y="1233806"/>
                  </a:lnTo>
                  <a:lnTo>
                    <a:pt x="448845" y="1222376"/>
                  </a:lnTo>
                  <a:lnTo>
                    <a:pt x="438696" y="1209994"/>
                  </a:lnTo>
                  <a:lnTo>
                    <a:pt x="429499" y="1197611"/>
                  </a:lnTo>
                  <a:lnTo>
                    <a:pt x="419985" y="1184276"/>
                  </a:lnTo>
                  <a:lnTo>
                    <a:pt x="411422" y="1170624"/>
                  </a:lnTo>
                  <a:lnTo>
                    <a:pt x="403176" y="1156336"/>
                  </a:lnTo>
                  <a:lnTo>
                    <a:pt x="395565" y="1141731"/>
                  </a:lnTo>
                  <a:lnTo>
                    <a:pt x="388588" y="1126809"/>
                  </a:lnTo>
                  <a:lnTo>
                    <a:pt x="385416" y="1119189"/>
                  </a:lnTo>
                  <a:lnTo>
                    <a:pt x="382245" y="1111569"/>
                  </a:lnTo>
                  <a:lnTo>
                    <a:pt x="379390" y="1103631"/>
                  </a:lnTo>
                  <a:lnTo>
                    <a:pt x="376853" y="1095694"/>
                  </a:lnTo>
                  <a:lnTo>
                    <a:pt x="374316" y="1087756"/>
                  </a:lnTo>
                  <a:lnTo>
                    <a:pt x="372096" y="1079501"/>
                  </a:lnTo>
                  <a:lnTo>
                    <a:pt x="369559" y="1070929"/>
                  </a:lnTo>
                  <a:lnTo>
                    <a:pt x="367656" y="1062674"/>
                  </a:lnTo>
                  <a:lnTo>
                    <a:pt x="366071" y="1054419"/>
                  </a:lnTo>
                  <a:lnTo>
                    <a:pt x="364485" y="1045846"/>
                  </a:lnTo>
                  <a:lnTo>
                    <a:pt x="363216" y="1037274"/>
                  </a:lnTo>
                  <a:lnTo>
                    <a:pt x="362265" y="1028384"/>
                  </a:lnTo>
                  <a:lnTo>
                    <a:pt x="361313" y="1019811"/>
                  </a:lnTo>
                  <a:lnTo>
                    <a:pt x="360996" y="1010921"/>
                  </a:lnTo>
                  <a:lnTo>
                    <a:pt x="360362" y="1002031"/>
                  </a:lnTo>
                  <a:lnTo>
                    <a:pt x="360362" y="992823"/>
                  </a:lnTo>
                  <a:lnTo>
                    <a:pt x="360679" y="975678"/>
                  </a:lnTo>
                  <a:lnTo>
                    <a:pt x="361948" y="958533"/>
                  </a:lnTo>
                  <a:lnTo>
                    <a:pt x="363533" y="941706"/>
                  </a:lnTo>
                  <a:lnTo>
                    <a:pt x="366071" y="924878"/>
                  </a:lnTo>
                  <a:lnTo>
                    <a:pt x="368925" y="908686"/>
                  </a:lnTo>
                  <a:lnTo>
                    <a:pt x="373048" y="892811"/>
                  </a:lnTo>
                  <a:lnTo>
                    <a:pt x="377171" y="876936"/>
                  </a:lnTo>
                  <a:lnTo>
                    <a:pt x="382245" y="861696"/>
                  </a:lnTo>
                  <a:lnTo>
                    <a:pt x="387953" y="847091"/>
                  </a:lnTo>
                  <a:lnTo>
                    <a:pt x="393979" y="832168"/>
                  </a:lnTo>
                  <a:lnTo>
                    <a:pt x="400956" y="818198"/>
                  </a:lnTo>
                  <a:lnTo>
                    <a:pt x="408568" y="804546"/>
                  </a:lnTo>
                  <a:lnTo>
                    <a:pt x="416179" y="791211"/>
                  </a:lnTo>
                  <a:lnTo>
                    <a:pt x="424425" y="778511"/>
                  </a:lnTo>
                  <a:lnTo>
                    <a:pt x="433305" y="766446"/>
                  </a:lnTo>
                  <a:lnTo>
                    <a:pt x="442819" y="754698"/>
                  </a:lnTo>
                  <a:lnTo>
                    <a:pt x="452650" y="743586"/>
                  </a:lnTo>
                  <a:lnTo>
                    <a:pt x="462482" y="732791"/>
                  </a:lnTo>
                  <a:lnTo>
                    <a:pt x="473264" y="722631"/>
                  </a:lnTo>
                  <a:lnTo>
                    <a:pt x="484047" y="713423"/>
                  </a:lnTo>
                  <a:lnTo>
                    <a:pt x="495464" y="704533"/>
                  </a:lnTo>
                  <a:lnTo>
                    <a:pt x="507516" y="696596"/>
                  </a:lnTo>
                  <a:lnTo>
                    <a:pt x="519567" y="688976"/>
                  </a:lnTo>
                  <a:lnTo>
                    <a:pt x="531936" y="682308"/>
                  </a:lnTo>
                  <a:lnTo>
                    <a:pt x="538278" y="679133"/>
                  </a:lnTo>
                  <a:lnTo>
                    <a:pt x="544938" y="676276"/>
                  </a:lnTo>
                  <a:lnTo>
                    <a:pt x="551281" y="673418"/>
                  </a:lnTo>
                  <a:lnTo>
                    <a:pt x="557941" y="670878"/>
                  </a:lnTo>
                  <a:lnTo>
                    <a:pt x="564284" y="668338"/>
                  </a:lnTo>
                  <a:lnTo>
                    <a:pt x="571261" y="666433"/>
                  </a:lnTo>
                  <a:lnTo>
                    <a:pt x="577921" y="664211"/>
                  </a:lnTo>
                  <a:lnTo>
                    <a:pt x="584898" y="662623"/>
                  </a:lnTo>
                  <a:lnTo>
                    <a:pt x="591875" y="661036"/>
                  </a:lnTo>
                  <a:lnTo>
                    <a:pt x="598535" y="659766"/>
                  </a:lnTo>
                  <a:lnTo>
                    <a:pt x="605830" y="658178"/>
                  </a:lnTo>
                  <a:lnTo>
                    <a:pt x="612490" y="657226"/>
                  </a:lnTo>
                  <a:lnTo>
                    <a:pt x="619784" y="656591"/>
                  </a:lnTo>
                  <a:lnTo>
                    <a:pt x="627078" y="655956"/>
                  </a:lnTo>
                  <a:lnTo>
                    <a:pt x="634055" y="655638"/>
                  </a:lnTo>
                  <a:close/>
                  <a:moveTo>
                    <a:pt x="1604962" y="463550"/>
                  </a:moveTo>
                  <a:lnTo>
                    <a:pt x="1776412" y="463550"/>
                  </a:lnTo>
                  <a:lnTo>
                    <a:pt x="1776412" y="1252538"/>
                  </a:lnTo>
                  <a:lnTo>
                    <a:pt x="1604962" y="1252538"/>
                  </a:lnTo>
                  <a:lnTo>
                    <a:pt x="1604962" y="463550"/>
                  </a:lnTo>
                  <a:close/>
                  <a:moveTo>
                    <a:pt x="0" y="0"/>
                  </a:moveTo>
                  <a:lnTo>
                    <a:pt x="2125663" y="0"/>
                  </a:lnTo>
                  <a:lnTo>
                    <a:pt x="2125663" y="171553"/>
                  </a:lnTo>
                  <a:lnTo>
                    <a:pt x="2039621" y="171553"/>
                  </a:lnTo>
                  <a:lnTo>
                    <a:pt x="2039621" y="1577975"/>
                  </a:lnTo>
                  <a:lnTo>
                    <a:pt x="1252220" y="1577975"/>
                  </a:lnTo>
                  <a:lnTo>
                    <a:pt x="1252220" y="1449310"/>
                  </a:lnTo>
                  <a:lnTo>
                    <a:pt x="1911033" y="1449310"/>
                  </a:lnTo>
                  <a:lnTo>
                    <a:pt x="1911033" y="171553"/>
                  </a:lnTo>
                  <a:lnTo>
                    <a:pt x="195263" y="171553"/>
                  </a:lnTo>
                  <a:lnTo>
                    <a:pt x="195263" y="1249164"/>
                  </a:lnTo>
                  <a:lnTo>
                    <a:pt x="66675" y="1249164"/>
                  </a:lnTo>
                  <a:lnTo>
                    <a:pt x="66675" y="171553"/>
                  </a:lnTo>
                  <a:lnTo>
                    <a:pt x="0" y="171553"/>
                  </a:lnTo>
                  <a:lnTo>
                    <a:pt x="0" y="0"/>
                  </a:lnTo>
                  <a:close/>
                </a:path>
              </a:pathLst>
            </a:custGeom>
            <a:solidFill>
              <a:srgbClr val="6BBDED"/>
            </a:solidFill>
            <a:ln>
              <a:noFill/>
            </a:ln>
          </p:spPr>
          <p:txBody>
            <a:bodyPr anchor="ctr">
              <a:scene3d>
                <a:camera prst="orthographicFront"/>
                <a:lightRig rig="threePt" dir="t"/>
              </a:scene3d>
              <a:sp3d contourW="12700">
                <a:contourClr>
                  <a:srgbClr val="FFFFFF"/>
                </a:contourClr>
              </a:sp3d>
            </a:bodyPr>
            <a:lstStyle/>
            <a:p>
              <a:pPr algn="ctr" fontAlgn="auto">
                <a:lnSpc>
                  <a:spcPct val="130000"/>
                </a:lnSpc>
                <a:buFontTx/>
                <a:buNone/>
                <a:defRPr/>
              </a:pPr>
              <a:endParaRPr lang="zh-CN" altLang="en-US" dirty="0">
                <a:solidFill>
                  <a:srgbClr val="FFFFFF"/>
                </a:solidFill>
                <a:cs typeface="+mn-ea"/>
                <a:sym typeface="+mn-lt"/>
              </a:endParaRPr>
            </a:p>
          </p:txBody>
        </p:sp>
        <p:sp>
          <p:nvSpPr>
            <p:cNvPr id="93" name="Freeform 12"/>
            <p:cNvSpPr>
              <a:spLocks noEditPoints="1"/>
            </p:cNvSpPr>
            <p:nvPr/>
          </p:nvSpPr>
          <p:spPr bwMode="auto">
            <a:xfrm>
              <a:off x="4192" y="7532"/>
              <a:ext cx="331" cy="330"/>
            </a:xfrm>
            <a:custGeom>
              <a:avLst/>
              <a:gdLst>
                <a:gd name="T0" fmla="*/ 862 w 954"/>
                <a:gd name="T1" fmla="*/ 813 h 944"/>
                <a:gd name="T2" fmla="*/ 763 w 954"/>
                <a:gd name="T3" fmla="*/ 813 h 944"/>
                <a:gd name="T4" fmla="*/ 625 w 954"/>
                <a:gd name="T5" fmla="*/ 549 h 944"/>
                <a:gd name="T6" fmla="*/ 611 w 954"/>
                <a:gd name="T7" fmla="*/ 601 h 944"/>
                <a:gd name="T8" fmla="*/ 535 w 954"/>
                <a:gd name="T9" fmla="*/ 658 h 944"/>
                <a:gd name="T10" fmla="*/ 782 w 954"/>
                <a:gd name="T11" fmla="*/ 932 h 944"/>
                <a:gd name="T12" fmla="*/ 941 w 954"/>
                <a:gd name="T13" fmla="*/ 826 h 944"/>
                <a:gd name="T14" fmla="*/ 824 w 954"/>
                <a:gd name="T15" fmla="*/ 704 h 944"/>
                <a:gd name="T16" fmla="*/ 650 w 954"/>
                <a:gd name="T17" fmla="*/ 561 h 944"/>
                <a:gd name="T18" fmla="*/ 345 w 954"/>
                <a:gd name="T19" fmla="*/ 335 h 944"/>
                <a:gd name="T20" fmla="*/ 397 w 954"/>
                <a:gd name="T21" fmla="*/ 321 h 944"/>
                <a:gd name="T22" fmla="*/ 411 w 954"/>
                <a:gd name="T23" fmla="*/ 269 h 944"/>
                <a:gd name="T24" fmla="*/ 423 w 954"/>
                <a:gd name="T25" fmla="*/ 221 h 944"/>
                <a:gd name="T26" fmla="*/ 184 w 954"/>
                <a:gd name="T27" fmla="*/ 21 h 944"/>
                <a:gd name="T28" fmla="*/ 151 w 954"/>
                <a:gd name="T29" fmla="*/ 267 h 944"/>
                <a:gd name="T30" fmla="*/ 1 w 954"/>
                <a:gd name="T31" fmla="*/ 204 h 944"/>
                <a:gd name="T32" fmla="*/ 284 w 954"/>
                <a:gd name="T33" fmla="*/ 406 h 944"/>
                <a:gd name="T34" fmla="*/ 320 w 954"/>
                <a:gd name="T35" fmla="*/ 360 h 944"/>
                <a:gd name="T36" fmla="*/ 920 w 954"/>
                <a:gd name="T37" fmla="*/ 91 h 944"/>
                <a:gd name="T38" fmla="*/ 791 w 954"/>
                <a:gd name="T39" fmla="*/ 0 h 944"/>
                <a:gd name="T40" fmla="*/ 448 w 954"/>
                <a:gd name="T41" fmla="*/ 306 h 944"/>
                <a:gd name="T42" fmla="*/ 399 w 954"/>
                <a:gd name="T43" fmla="*/ 376 h 944"/>
                <a:gd name="T44" fmla="*/ 357 w 954"/>
                <a:gd name="T45" fmla="*/ 397 h 944"/>
                <a:gd name="T46" fmla="*/ 362 w 954"/>
                <a:gd name="T47" fmla="*/ 527 h 944"/>
                <a:gd name="T48" fmla="*/ 85 w 954"/>
                <a:gd name="T49" fmla="*/ 768 h 944"/>
                <a:gd name="T50" fmla="*/ 55 w 954"/>
                <a:gd name="T51" fmla="*/ 944 h 944"/>
                <a:gd name="T52" fmla="*/ 198 w 954"/>
                <a:gd name="T53" fmla="*/ 800 h 944"/>
                <a:gd name="T54" fmla="*/ 423 w 954"/>
                <a:gd name="T55" fmla="*/ 588 h 944"/>
                <a:gd name="T56" fmla="*/ 549 w 954"/>
                <a:gd name="T57" fmla="*/ 588 h 944"/>
                <a:gd name="T58" fmla="*/ 585 w 954"/>
                <a:gd name="T59" fmla="*/ 509 h 944"/>
                <a:gd name="T60" fmla="*/ 639 w 954"/>
                <a:gd name="T61" fmla="*/ 498 h 944"/>
                <a:gd name="T62" fmla="*/ 920 w 954"/>
                <a:gd name="T63" fmla="*/ 91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54" h="944">
                  <a:moveTo>
                    <a:pt x="813" y="764"/>
                  </a:moveTo>
                  <a:cubicBezTo>
                    <a:pt x="840" y="764"/>
                    <a:pt x="862" y="786"/>
                    <a:pt x="862" y="813"/>
                  </a:cubicBezTo>
                  <a:cubicBezTo>
                    <a:pt x="862" y="841"/>
                    <a:pt x="840" y="863"/>
                    <a:pt x="813" y="863"/>
                  </a:cubicBezTo>
                  <a:cubicBezTo>
                    <a:pt x="786" y="863"/>
                    <a:pt x="763" y="841"/>
                    <a:pt x="763" y="813"/>
                  </a:cubicBezTo>
                  <a:cubicBezTo>
                    <a:pt x="763" y="786"/>
                    <a:pt x="786" y="764"/>
                    <a:pt x="813" y="764"/>
                  </a:cubicBezTo>
                  <a:close/>
                  <a:moveTo>
                    <a:pt x="625" y="549"/>
                  </a:moveTo>
                  <a:lnTo>
                    <a:pt x="637" y="574"/>
                  </a:lnTo>
                  <a:lnTo>
                    <a:pt x="611" y="601"/>
                  </a:lnTo>
                  <a:lnTo>
                    <a:pt x="586" y="625"/>
                  </a:lnTo>
                  <a:cubicBezTo>
                    <a:pt x="571" y="640"/>
                    <a:pt x="554" y="651"/>
                    <a:pt x="535" y="658"/>
                  </a:cubicBezTo>
                  <a:lnTo>
                    <a:pt x="703" y="826"/>
                  </a:lnTo>
                  <a:lnTo>
                    <a:pt x="782" y="932"/>
                  </a:lnTo>
                  <a:lnTo>
                    <a:pt x="824" y="943"/>
                  </a:lnTo>
                  <a:lnTo>
                    <a:pt x="941" y="826"/>
                  </a:lnTo>
                  <a:lnTo>
                    <a:pt x="930" y="783"/>
                  </a:lnTo>
                  <a:lnTo>
                    <a:pt x="824" y="704"/>
                  </a:lnTo>
                  <a:lnTo>
                    <a:pt x="666" y="546"/>
                  </a:lnTo>
                  <a:lnTo>
                    <a:pt x="650" y="561"/>
                  </a:lnTo>
                  <a:lnTo>
                    <a:pt x="625" y="549"/>
                  </a:lnTo>
                  <a:close/>
                  <a:moveTo>
                    <a:pt x="345" y="335"/>
                  </a:moveTo>
                  <a:lnTo>
                    <a:pt x="372" y="308"/>
                  </a:lnTo>
                  <a:lnTo>
                    <a:pt x="397" y="321"/>
                  </a:lnTo>
                  <a:lnTo>
                    <a:pt x="384" y="296"/>
                  </a:lnTo>
                  <a:lnTo>
                    <a:pt x="411" y="269"/>
                  </a:lnTo>
                  <a:lnTo>
                    <a:pt x="414" y="266"/>
                  </a:lnTo>
                  <a:cubicBezTo>
                    <a:pt x="420" y="251"/>
                    <a:pt x="423" y="235"/>
                    <a:pt x="423" y="221"/>
                  </a:cubicBezTo>
                  <a:cubicBezTo>
                    <a:pt x="423" y="108"/>
                    <a:pt x="316" y="0"/>
                    <a:pt x="204" y="1"/>
                  </a:cubicBezTo>
                  <a:cubicBezTo>
                    <a:pt x="203" y="1"/>
                    <a:pt x="191" y="14"/>
                    <a:pt x="184" y="21"/>
                  </a:cubicBezTo>
                  <a:cubicBezTo>
                    <a:pt x="274" y="111"/>
                    <a:pt x="266" y="96"/>
                    <a:pt x="266" y="151"/>
                  </a:cubicBezTo>
                  <a:cubicBezTo>
                    <a:pt x="266" y="196"/>
                    <a:pt x="195" y="267"/>
                    <a:pt x="151" y="267"/>
                  </a:cubicBezTo>
                  <a:cubicBezTo>
                    <a:pt x="94" y="267"/>
                    <a:pt x="112" y="276"/>
                    <a:pt x="20" y="184"/>
                  </a:cubicBezTo>
                  <a:cubicBezTo>
                    <a:pt x="13" y="191"/>
                    <a:pt x="1" y="204"/>
                    <a:pt x="1" y="204"/>
                  </a:cubicBezTo>
                  <a:cubicBezTo>
                    <a:pt x="2" y="316"/>
                    <a:pt x="108" y="424"/>
                    <a:pt x="220" y="424"/>
                  </a:cubicBezTo>
                  <a:cubicBezTo>
                    <a:pt x="240" y="424"/>
                    <a:pt x="262" y="417"/>
                    <a:pt x="284" y="406"/>
                  </a:cubicBezTo>
                  <a:lnTo>
                    <a:pt x="288" y="411"/>
                  </a:lnTo>
                  <a:cubicBezTo>
                    <a:pt x="295" y="392"/>
                    <a:pt x="305" y="375"/>
                    <a:pt x="320" y="360"/>
                  </a:cubicBezTo>
                  <a:lnTo>
                    <a:pt x="345" y="335"/>
                  </a:lnTo>
                  <a:close/>
                  <a:moveTo>
                    <a:pt x="920" y="91"/>
                  </a:moveTo>
                  <a:lnTo>
                    <a:pt x="854" y="26"/>
                  </a:lnTo>
                  <a:cubicBezTo>
                    <a:pt x="837" y="9"/>
                    <a:pt x="814" y="0"/>
                    <a:pt x="791" y="0"/>
                  </a:cubicBezTo>
                  <a:cubicBezTo>
                    <a:pt x="768" y="0"/>
                    <a:pt x="746" y="9"/>
                    <a:pt x="728" y="26"/>
                  </a:cubicBezTo>
                  <a:lnTo>
                    <a:pt x="448" y="306"/>
                  </a:lnTo>
                  <a:cubicBezTo>
                    <a:pt x="457" y="323"/>
                    <a:pt x="450" y="348"/>
                    <a:pt x="437" y="361"/>
                  </a:cubicBezTo>
                  <a:cubicBezTo>
                    <a:pt x="428" y="370"/>
                    <a:pt x="413" y="376"/>
                    <a:pt x="399" y="376"/>
                  </a:cubicBezTo>
                  <a:cubicBezTo>
                    <a:pt x="393" y="376"/>
                    <a:pt x="387" y="375"/>
                    <a:pt x="382" y="372"/>
                  </a:cubicBezTo>
                  <a:lnTo>
                    <a:pt x="357" y="397"/>
                  </a:lnTo>
                  <a:cubicBezTo>
                    <a:pt x="323" y="432"/>
                    <a:pt x="323" y="488"/>
                    <a:pt x="357" y="523"/>
                  </a:cubicBezTo>
                  <a:lnTo>
                    <a:pt x="362" y="527"/>
                  </a:lnTo>
                  <a:lnTo>
                    <a:pt x="143" y="746"/>
                  </a:lnTo>
                  <a:lnTo>
                    <a:pt x="85" y="768"/>
                  </a:lnTo>
                  <a:lnTo>
                    <a:pt x="0" y="889"/>
                  </a:lnTo>
                  <a:lnTo>
                    <a:pt x="55" y="944"/>
                  </a:lnTo>
                  <a:lnTo>
                    <a:pt x="176" y="859"/>
                  </a:lnTo>
                  <a:lnTo>
                    <a:pt x="198" y="800"/>
                  </a:lnTo>
                  <a:lnTo>
                    <a:pt x="416" y="582"/>
                  </a:lnTo>
                  <a:lnTo>
                    <a:pt x="423" y="588"/>
                  </a:lnTo>
                  <a:cubicBezTo>
                    <a:pt x="440" y="606"/>
                    <a:pt x="463" y="614"/>
                    <a:pt x="486" y="614"/>
                  </a:cubicBezTo>
                  <a:cubicBezTo>
                    <a:pt x="509" y="614"/>
                    <a:pt x="531" y="606"/>
                    <a:pt x="549" y="588"/>
                  </a:cubicBezTo>
                  <a:lnTo>
                    <a:pt x="574" y="564"/>
                  </a:lnTo>
                  <a:cubicBezTo>
                    <a:pt x="565" y="547"/>
                    <a:pt x="572" y="522"/>
                    <a:pt x="585" y="509"/>
                  </a:cubicBezTo>
                  <a:cubicBezTo>
                    <a:pt x="594" y="500"/>
                    <a:pt x="609" y="494"/>
                    <a:pt x="622" y="494"/>
                  </a:cubicBezTo>
                  <a:cubicBezTo>
                    <a:pt x="629" y="494"/>
                    <a:pt x="634" y="495"/>
                    <a:pt x="639" y="498"/>
                  </a:cubicBezTo>
                  <a:lnTo>
                    <a:pt x="920" y="217"/>
                  </a:lnTo>
                  <a:cubicBezTo>
                    <a:pt x="954" y="183"/>
                    <a:pt x="954" y="126"/>
                    <a:pt x="920" y="91"/>
                  </a:cubicBezTo>
                  <a:close/>
                </a:path>
              </a:pathLst>
            </a:custGeom>
            <a:solidFill>
              <a:srgbClr val="6BBD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lnSpc>
                  <a:spcPct val="130000"/>
                </a:lnSpc>
              </a:pPr>
              <a:endParaRPr lang="zh-CN" altLang="en-US" sz="1100">
                <a:cs typeface="+mn-ea"/>
                <a:sym typeface="+mn-lt"/>
              </a:endParaRPr>
            </a:p>
          </p:txBody>
        </p:sp>
        <p:sp>
          <p:nvSpPr>
            <p:cNvPr id="6" name="Freeform 5"/>
            <p:cNvSpPr/>
            <p:nvPr/>
          </p:nvSpPr>
          <p:spPr bwMode="auto">
            <a:xfrm>
              <a:off x="2888" y="7396"/>
              <a:ext cx="574" cy="571"/>
            </a:xfrm>
            <a:prstGeom prst="ellipse">
              <a:avLst/>
            </a:prstGeom>
            <a:noFill/>
            <a:ln w="9525" cap="flat">
              <a:solidFill>
                <a:srgbClr val="6BBDED"/>
              </a:solidFill>
              <a:prstDash val="solid"/>
              <a:miter lim="800000"/>
            </a:ln>
            <a:effectLst>
              <a:outerShdw blurRad="50800" dist="38100" algn="l" rotWithShape="0">
                <a:prstClr val="black">
                  <a:alpha val="9000"/>
                </a:prstClr>
              </a:outerShdw>
            </a:effectLst>
            <a:extLst>
              <a:ext uri="{909E8E84-426E-40DD-AFC4-6F175D3DCCD1}">
                <a14:hiddenFill xmlns:a14="http://schemas.microsoft.com/office/drawing/2010/main">
                  <a:solidFill>
                    <a:srgbClr val="BADFEB"/>
                  </a:solidFill>
                </a14:hiddenFill>
              </a:ext>
            </a:ex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sp>
          <p:nvSpPr>
            <p:cNvPr id="7" name="Freeform 5"/>
            <p:cNvSpPr/>
            <p:nvPr/>
          </p:nvSpPr>
          <p:spPr bwMode="auto">
            <a:xfrm>
              <a:off x="4078" y="7396"/>
              <a:ext cx="574" cy="571"/>
            </a:xfrm>
            <a:prstGeom prst="ellipse">
              <a:avLst/>
            </a:prstGeom>
            <a:noFill/>
            <a:ln w="9525" cap="flat">
              <a:solidFill>
                <a:srgbClr val="6BBDED"/>
              </a:solidFill>
              <a:prstDash val="solid"/>
              <a:miter lim="800000"/>
            </a:ln>
            <a:effectLst>
              <a:outerShdw blurRad="50800" dist="38100" algn="l" rotWithShape="0">
                <a:prstClr val="black">
                  <a:alpha val="9000"/>
                </a:prstClr>
              </a:outerShdw>
            </a:effectLst>
            <a:extLst>
              <a:ext uri="{909E8E84-426E-40DD-AFC4-6F175D3DCCD1}">
                <a14:hiddenFill xmlns:a14="http://schemas.microsoft.com/office/drawing/2010/main">
                  <a:solidFill>
                    <a:srgbClr val="BADFEB"/>
                  </a:solidFill>
                </a14:hiddenFill>
              </a:ext>
            </a:extLst>
          </p:spPr>
          <p:txBody>
            <a:bodyPr vert="horz" wrap="square" lIns="91440" tIns="45720" rIns="91440" bIns="45720" numCol="1" anchor="t" anchorCtr="0" compatLnSpc="1"/>
            <a:lstStyle/>
            <a:p>
              <a:pPr fontAlgn="auto">
                <a:lnSpc>
                  <a:spcPct val="130000"/>
                </a:lnSpc>
                <a:buFontTx/>
                <a:buNone/>
              </a:pPr>
              <a:endParaRPr lang="zh-CN" altLang="en-US" dirty="0">
                <a:solidFill>
                  <a:prstClr val="black"/>
                </a:solidFill>
                <a:cs typeface="+mn-ea"/>
                <a:sym typeface="+mn-lt"/>
              </a:endParaRPr>
            </a:p>
          </p:txBody>
        </p:sp>
      </p:grpSp>
      <p:pic>
        <p:nvPicPr>
          <p:cNvPr id="70658" name="Picture 3" descr="名片标"/>
          <p:cNvPicPr>
            <a:picLocks noChangeAspect="1" noChangeArrowheads="1"/>
          </p:cNvPicPr>
          <p:nvPr/>
        </p:nvPicPr>
        <p:blipFill>
          <a:blip r:embed="rId4"/>
          <a:srcRect/>
          <a:stretch>
            <a:fillRect/>
          </a:stretch>
        </p:blipFill>
        <p:spPr bwMode="auto">
          <a:xfrm>
            <a:off x="-317" y="-404812"/>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500"/>
                                        <p:tgtEl>
                                          <p:spTgt spid="2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形状 31"/>
          <p:cNvSpPr/>
          <p:nvPr/>
        </p:nvSpPr>
        <p:spPr>
          <a:xfrm>
            <a:off x="856053" y="1895000"/>
            <a:ext cx="10491811" cy="3985922"/>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solidFill>
            <a:srgbClr val="4FE5FF">
              <a:alpha val="5000"/>
            </a:srgbClr>
          </a:solidFill>
          <a:ln w="6350">
            <a:no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4" name="文本框 3"/>
          <p:cNvSpPr txBox="1"/>
          <p:nvPr>
            <p:custDataLst>
              <p:tags r:id="rId1"/>
            </p:custDataLst>
          </p:nvPr>
        </p:nvSpPr>
        <p:spPr>
          <a:xfrm>
            <a:off x="5484495" y="2545080"/>
            <a:ext cx="5862955" cy="2861310"/>
          </a:xfrm>
          <a:prstGeom prst="rect">
            <a:avLst/>
          </a:prstGeom>
          <a:noFill/>
        </p:spPr>
        <p:txBody>
          <a:bodyPr wrap="square">
            <a:spAutoFit/>
          </a:bodyPr>
          <a:lstStyle/>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北京燕华工程建设有限公司的前身是北京燕化建筑安装工程公司（中国石化集团第一建设公司）</a:t>
            </a:r>
            <a:endParaRPr lang="en-US" altLang="zh-CN" sz="2000" dirty="0">
              <a:solidFill>
                <a:schemeClr val="tx1">
                  <a:lumMod val="65000"/>
                  <a:lumOff val="35000"/>
                </a:schemeClr>
              </a:solidFill>
              <a:cs typeface="+mn-ea"/>
              <a:sym typeface="+mn-lt"/>
            </a:endParaRPr>
          </a:p>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中国石化集团整体改制规模最大、历史最悠久的施工企业</a:t>
            </a:r>
            <a:endParaRPr lang="zh-CN" altLang="en-US" sz="2000" dirty="0">
              <a:solidFill>
                <a:schemeClr val="tx1">
                  <a:lumMod val="65000"/>
                  <a:lumOff val="35000"/>
                </a:schemeClr>
              </a:solidFill>
              <a:cs typeface="+mn-ea"/>
              <a:sym typeface="+mn-lt"/>
            </a:endParaRPr>
          </a:p>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中国石化集团旗下核心石油化工工程建设队伍之一，国内著名的石油化工非标准设备制造厂</a:t>
            </a:r>
            <a:endParaRPr lang="zh-CN" altLang="en-US" sz="2000" dirty="0">
              <a:solidFill>
                <a:schemeClr val="tx1">
                  <a:lumMod val="65000"/>
                  <a:lumOff val="35000"/>
                </a:schemeClr>
              </a:solidFill>
              <a:cs typeface="+mn-ea"/>
              <a:sym typeface="+mn-lt"/>
            </a:endParaRPr>
          </a:p>
        </p:txBody>
      </p:sp>
      <p:grpSp>
        <p:nvGrpSpPr>
          <p:cNvPr id="107" name="组合 106"/>
          <p:cNvGrpSpPr/>
          <p:nvPr/>
        </p:nvGrpSpPr>
        <p:grpSpPr>
          <a:xfrm>
            <a:off x="364681" y="473171"/>
            <a:ext cx="11462638" cy="529312"/>
            <a:chOff x="364681" y="473171"/>
            <a:chExt cx="11462638" cy="529312"/>
          </a:xfrm>
        </p:grpSpPr>
        <p:sp>
          <p:nvSpPr>
            <p:cNvPr id="16" name="平行四边形 15"/>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7"/>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企业简介</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任意多边形: 形状 1"/>
          <p:cNvSpPr/>
          <p:nvPr/>
        </p:nvSpPr>
        <p:spPr>
          <a:xfrm>
            <a:off x="775048" y="1817961"/>
            <a:ext cx="10653820" cy="4140000"/>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noFill/>
          <a:ln w="6350">
            <a:gradFill>
              <a:gsLst>
                <a:gs pos="0">
                  <a:srgbClr val="0439D9"/>
                </a:gs>
                <a:gs pos="100000">
                  <a:srgbClr val="4FE5FF"/>
                </a:gs>
              </a:gsLst>
              <a:lin ang="5400000" scaled="1"/>
            </a:gradFill>
          </a:ln>
          <a:effectLst>
            <a:outerShdw blurRad="609600" sx="102000" sy="102000" algn="ctr" rotWithShape="0">
              <a:srgbClr val="4FE5FF">
                <a:alpha val="9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5" name="任意多边形: 形状 2"/>
          <p:cNvSpPr/>
          <p:nvPr/>
        </p:nvSpPr>
        <p:spPr>
          <a:xfrm>
            <a:off x="673100" y="1716355"/>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形状 19"/>
          <p:cNvSpPr/>
          <p:nvPr/>
        </p:nvSpPr>
        <p:spPr>
          <a:xfrm flipV="1">
            <a:off x="673100" y="521587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任意多边形: 形状 20"/>
          <p:cNvSpPr/>
          <p:nvPr/>
        </p:nvSpPr>
        <p:spPr>
          <a:xfrm flipH="1">
            <a:off x="10876763" y="1952457"/>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任意多边形: 形状 26"/>
          <p:cNvSpPr/>
          <p:nvPr/>
        </p:nvSpPr>
        <p:spPr>
          <a:xfrm flipH="1" flipV="1">
            <a:off x="10876763" y="522443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4" name="组合 33"/>
          <p:cNvGrpSpPr/>
          <p:nvPr/>
        </p:nvGrpSpPr>
        <p:grpSpPr>
          <a:xfrm flipH="1">
            <a:off x="4485074" y="1751635"/>
            <a:ext cx="4556822" cy="793624"/>
            <a:chOff x="1329901" y="2125218"/>
            <a:chExt cx="4112856" cy="716302"/>
          </a:xfrm>
        </p:grpSpPr>
        <p:sp>
          <p:nvSpPr>
            <p:cNvPr id="40" name="平行四边形 39"/>
            <p:cNvSpPr/>
            <p:nvPr/>
          </p:nvSpPr>
          <p:spPr>
            <a:xfrm flipH="1">
              <a:off x="1329901" y="2229521"/>
              <a:ext cx="3724429" cy="611999"/>
            </a:xfrm>
            <a:prstGeom prst="parallelogram">
              <a:avLst>
                <a:gd name="adj" fmla="val 68862"/>
              </a:avLst>
            </a:prstGeom>
            <a:gradFill>
              <a:gsLst>
                <a:gs pos="10000">
                  <a:srgbClr val="0439D9">
                    <a:alpha val="0"/>
                  </a:srgbClr>
                </a:gs>
                <a:gs pos="100000">
                  <a:schemeClr val="bg2">
                    <a:lumMod val="75000"/>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平行四边形 40"/>
            <p:cNvSpPr/>
            <p:nvPr/>
          </p:nvSpPr>
          <p:spPr>
            <a:xfrm flipH="1">
              <a:off x="1347123" y="2125218"/>
              <a:ext cx="4095634" cy="611999"/>
            </a:xfrm>
            <a:prstGeom prst="parallelogram">
              <a:avLst>
                <a:gd name="adj" fmla="val 68862"/>
              </a:avLst>
            </a:prstGeom>
            <a:gradFill>
              <a:gsLst>
                <a:gs pos="10000">
                  <a:srgbClr val="0439D9">
                    <a:alpha val="0"/>
                  </a:srgbClr>
                </a:gs>
                <a:gs pos="100000">
                  <a:srgbClr val="4FE5FF"/>
                </a:gs>
              </a:gsLst>
              <a:lin ang="1800000" scaled="0"/>
            </a:gradFill>
            <a:ln w="12700">
              <a:gradFill flip="none" rotWithShape="1">
                <a:gsLst>
                  <a:gs pos="30000">
                    <a:schemeClr val="bg2">
                      <a:lumMod val="75000"/>
                      <a:alpha val="0"/>
                    </a:schemeClr>
                  </a:gs>
                  <a:gs pos="100000">
                    <a:schemeClr val="bg2">
                      <a:lumMod val="7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文本框 41"/>
            <p:cNvSpPr txBox="1"/>
            <p:nvPr/>
          </p:nvSpPr>
          <p:spPr>
            <a:xfrm flipH="1">
              <a:off x="1638720" y="2149477"/>
              <a:ext cx="2493383" cy="471115"/>
            </a:xfrm>
            <a:prstGeom prst="rect">
              <a:avLst/>
            </a:prstGeom>
            <a:noFill/>
          </p:spPr>
          <p:txBody>
            <a:bodyPr wrap="square" rtlCol="0">
              <a:spAutoFit/>
            </a:bodyPr>
            <a:lstStyle/>
            <a:p>
              <a:pPr algn="l"/>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公</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司</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简</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介</a:t>
              </a:r>
              <a:endPar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endParaRPr>
            </a:p>
          </p:txBody>
        </p:sp>
        <p:sp>
          <p:nvSpPr>
            <p:cNvPr id="43" name="平行四边形 42"/>
            <p:cNvSpPr/>
            <p:nvPr/>
          </p:nvSpPr>
          <p:spPr>
            <a:xfrm flipH="1">
              <a:off x="1545935" y="2176757"/>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平行四边形 43"/>
            <p:cNvSpPr/>
            <p:nvPr/>
          </p:nvSpPr>
          <p:spPr>
            <a:xfrm flipH="1">
              <a:off x="1891375" y="262739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平行四边形 44"/>
            <p:cNvSpPr/>
            <p:nvPr/>
          </p:nvSpPr>
          <p:spPr>
            <a:xfrm flipH="1">
              <a:off x="4070677" y="243056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 name="图片 7" descr="F:\图库\城市、建筑\51miz-P1230244-CBA02D87-3840x2560.jpg51miz-P1230244-CBA02D87-3840x2560"/>
          <p:cNvPicPr>
            <a:picLocks noChangeAspect="1"/>
          </p:cNvPicPr>
          <p:nvPr/>
        </p:nvPicPr>
        <p:blipFill>
          <a:blip r:embed="rId2" cstate="screen"/>
          <a:srcRect/>
          <a:stretch>
            <a:fillRect/>
          </a:stretch>
        </p:blipFill>
        <p:spPr>
          <a:xfrm>
            <a:off x="1349375" y="2825115"/>
            <a:ext cx="3850005" cy="2757170"/>
          </a:xfrm>
          <a:prstGeom prst="snip2DiagRect">
            <a:avLst>
              <a:gd name="adj1" fmla="val 0"/>
              <a:gd name="adj2" fmla="val 12740"/>
            </a:avLst>
          </a:prstGeom>
        </p:spPr>
      </p:pic>
      <p:pic>
        <p:nvPicPr>
          <p:cNvPr id="70658" name="Picture 3" descr="名片标"/>
          <p:cNvPicPr>
            <a:picLocks noChangeAspect="1" noChangeArrowheads="1"/>
          </p:cNvPicPr>
          <p:nvPr/>
        </p:nvPicPr>
        <p:blipFill>
          <a:blip r:embed="rId3"/>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4" grpId="0"/>
      <p:bldP spid="4" grpId="1"/>
      <p:bldP spid="2" grpId="0" animBg="1"/>
      <p:bldP spid="2" grpId="1" animBg="1"/>
      <p:bldP spid="5" grpId="0" animBg="1"/>
      <p:bldP spid="5" grpId="1" animBg="1"/>
      <p:bldP spid="20" grpId="0" animBg="1"/>
      <p:bldP spid="20" grpId="1" animBg="1"/>
      <p:bldP spid="21" grpId="0" animBg="1"/>
      <p:bldP spid="21"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形状 31"/>
          <p:cNvSpPr/>
          <p:nvPr/>
        </p:nvSpPr>
        <p:spPr>
          <a:xfrm>
            <a:off x="856053" y="1895000"/>
            <a:ext cx="10491811" cy="3985922"/>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solidFill>
            <a:srgbClr val="4FE5FF">
              <a:alpha val="5000"/>
            </a:srgbClr>
          </a:solidFill>
          <a:ln w="6350">
            <a:no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4" name="文本框 3"/>
          <p:cNvSpPr txBox="1"/>
          <p:nvPr>
            <p:custDataLst>
              <p:tags r:id="rId1"/>
            </p:custDataLst>
          </p:nvPr>
        </p:nvSpPr>
        <p:spPr>
          <a:xfrm>
            <a:off x="5485130" y="3003550"/>
            <a:ext cx="5862955" cy="2399665"/>
          </a:xfrm>
          <a:prstGeom prst="rect">
            <a:avLst/>
          </a:prstGeom>
          <a:noFill/>
        </p:spPr>
        <p:txBody>
          <a:bodyPr wrap="square">
            <a:spAutoFit/>
          </a:bodyPr>
          <a:lstStyle/>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2002年，中国石化集团公司批准北京燕化建筑安装工程公司更名为中国石化集团第一建设公司</a:t>
            </a:r>
            <a:endParaRPr lang="en-US" altLang="zh-CN" sz="2000" dirty="0">
              <a:solidFill>
                <a:schemeClr val="tx1">
                  <a:lumMod val="65000"/>
                  <a:lumOff val="35000"/>
                </a:schemeClr>
              </a:solidFill>
              <a:cs typeface="+mn-ea"/>
              <a:sym typeface="+mn-lt"/>
            </a:endParaRPr>
          </a:p>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2005年11月，整体改制为北京燕华建筑安装工程有限责任公司</a:t>
            </a:r>
            <a:endParaRPr lang="zh-CN" altLang="en-US" sz="2000" dirty="0">
              <a:solidFill>
                <a:schemeClr val="tx1">
                  <a:lumMod val="65000"/>
                  <a:lumOff val="35000"/>
                </a:schemeClr>
              </a:solidFill>
              <a:cs typeface="+mn-ea"/>
              <a:sym typeface="+mn-lt"/>
            </a:endParaRPr>
          </a:p>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2011年更名北京燕华工程建设有限公司</a:t>
            </a:r>
            <a:endParaRPr lang="zh-CN" altLang="en-US" sz="2000" dirty="0">
              <a:solidFill>
                <a:schemeClr val="tx1">
                  <a:lumMod val="65000"/>
                  <a:lumOff val="35000"/>
                </a:schemeClr>
              </a:solidFill>
              <a:cs typeface="+mn-ea"/>
              <a:sym typeface="+mn-lt"/>
            </a:endParaRPr>
          </a:p>
        </p:txBody>
      </p:sp>
      <p:grpSp>
        <p:nvGrpSpPr>
          <p:cNvPr id="107" name="组合 106"/>
          <p:cNvGrpSpPr/>
          <p:nvPr/>
        </p:nvGrpSpPr>
        <p:grpSpPr>
          <a:xfrm>
            <a:off x="364681" y="473171"/>
            <a:ext cx="11462638" cy="529312"/>
            <a:chOff x="364681" y="473171"/>
            <a:chExt cx="11462638" cy="529312"/>
          </a:xfrm>
        </p:grpSpPr>
        <p:sp>
          <p:nvSpPr>
            <p:cNvPr id="16" name="平行四边形 15"/>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7"/>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企业简介</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任意多边形: 形状 1"/>
          <p:cNvSpPr/>
          <p:nvPr/>
        </p:nvSpPr>
        <p:spPr>
          <a:xfrm>
            <a:off x="775048" y="1817961"/>
            <a:ext cx="10653820" cy="4140000"/>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noFill/>
          <a:ln w="6350">
            <a:gradFill>
              <a:gsLst>
                <a:gs pos="0">
                  <a:srgbClr val="0439D9"/>
                </a:gs>
                <a:gs pos="100000">
                  <a:srgbClr val="4FE5FF"/>
                </a:gs>
              </a:gsLst>
              <a:lin ang="5400000" scaled="1"/>
            </a:gradFill>
          </a:ln>
          <a:effectLst>
            <a:outerShdw blurRad="609600" sx="102000" sy="102000" algn="ctr" rotWithShape="0">
              <a:srgbClr val="4FE5FF">
                <a:alpha val="9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5" name="任意多边形: 形状 2"/>
          <p:cNvSpPr/>
          <p:nvPr/>
        </p:nvSpPr>
        <p:spPr>
          <a:xfrm>
            <a:off x="673100" y="1716355"/>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形状 19"/>
          <p:cNvSpPr/>
          <p:nvPr/>
        </p:nvSpPr>
        <p:spPr>
          <a:xfrm flipV="1">
            <a:off x="673100" y="521587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任意多边形: 形状 20"/>
          <p:cNvSpPr/>
          <p:nvPr/>
        </p:nvSpPr>
        <p:spPr>
          <a:xfrm flipH="1">
            <a:off x="10876763" y="1952457"/>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任意多边形: 形状 26"/>
          <p:cNvSpPr/>
          <p:nvPr/>
        </p:nvSpPr>
        <p:spPr>
          <a:xfrm flipH="1" flipV="1">
            <a:off x="10876763" y="522443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4" name="组合 33"/>
          <p:cNvGrpSpPr/>
          <p:nvPr/>
        </p:nvGrpSpPr>
        <p:grpSpPr>
          <a:xfrm flipH="1">
            <a:off x="4485074" y="1751635"/>
            <a:ext cx="4556822" cy="793624"/>
            <a:chOff x="1329901" y="2125218"/>
            <a:chExt cx="4112856" cy="716302"/>
          </a:xfrm>
        </p:grpSpPr>
        <p:sp>
          <p:nvSpPr>
            <p:cNvPr id="40" name="平行四边形 39"/>
            <p:cNvSpPr/>
            <p:nvPr/>
          </p:nvSpPr>
          <p:spPr>
            <a:xfrm flipH="1">
              <a:off x="1329901" y="2229521"/>
              <a:ext cx="3724429" cy="611999"/>
            </a:xfrm>
            <a:prstGeom prst="parallelogram">
              <a:avLst>
                <a:gd name="adj" fmla="val 68862"/>
              </a:avLst>
            </a:prstGeom>
            <a:gradFill>
              <a:gsLst>
                <a:gs pos="10000">
                  <a:srgbClr val="0439D9">
                    <a:alpha val="0"/>
                  </a:srgbClr>
                </a:gs>
                <a:gs pos="100000">
                  <a:schemeClr val="bg2">
                    <a:lumMod val="75000"/>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平行四边形 40"/>
            <p:cNvSpPr/>
            <p:nvPr/>
          </p:nvSpPr>
          <p:spPr>
            <a:xfrm flipH="1">
              <a:off x="1347123" y="2125218"/>
              <a:ext cx="4095634" cy="611999"/>
            </a:xfrm>
            <a:prstGeom prst="parallelogram">
              <a:avLst>
                <a:gd name="adj" fmla="val 68862"/>
              </a:avLst>
            </a:prstGeom>
            <a:gradFill>
              <a:gsLst>
                <a:gs pos="10000">
                  <a:srgbClr val="0439D9">
                    <a:alpha val="0"/>
                  </a:srgbClr>
                </a:gs>
                <a:gs pos="100000">
                  <a:srgbClr val="4FE5FF"/>
                </a:gs>
              </a:gsLst>
              <a:lin ang="1800000" scaled="0"/>
            </a:gradFill>
            <a:ln w="12700">
              <a:gradFill flip="none" rotWithShape="1">
                <a:gsLst>
                  <a:gs pos="30000">
                    <a:schemeClr val="bg2">
                      <a:lumMod val="75000"/>
                      <a:alpha val="0"/>
                    </a:schemeClr>
                  </a:gs>
                  <a:gs pos="100000">
                    <a:schemeClr val="bg2">
                      <a:lumMod val="7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文本框 41"/>
            <p:cNvSpPr txBox="1"/>
            <p:nvPr/>
          </p:nvSpPr>
          <p:spPr>
            <a:xfrm flipH="1">
              <a:off x="1638720" y="2149477"/>
              <a:ext cx="2493383" cy="471115"/>
            </a:xfrm>
            <a:prstGeom prst="rect">
              <a:avLst/>
            </a:prstGeom>
            <a:noFill/>
          </p:spPr>
          <p:txBody>
            <a:bodyPr wrap="square" rtlCol="0">
              <a:spAutoFit/>
            </a:bodyPr>
            <a:lstStyle/>
            <a:p>
              <a:pPr algn="l"/>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发</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展</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历</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程</a:t>
              </a:r>
              <a:endPar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endParaRPr>
            </a:p>
          </p:txBody>
        </p:sp>
        <p:sp>
          <p:nvSpPr>
            <p:cNvPr id="43" name="平行四边形 42"/>
            <p:cNvSpPr/>
            <p:nvPr/>
          </p:nvSpPr>
          <p:spPr>
            <a:xfrm flipH="1">
              <a:off x="1545935" y="2176757"/>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平行四边形 43"/>
            <p:cNvSpPr/>
            <p:nvPr/>
          </p:nvSpPr>
          <p:spPr>
            <a:xfrm flipH="1">
              <a:off x="1891375" y="262739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平行四边形 44"/>
            <p:cNvSpPr/>
            <p:nvPr/>
          </p:nvSpPr>
          <p:spPr>
            <a:xfrm flipH="1">
              <a:off x="4070677" y="243056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 name="图片 7" descr="F:\图库\城市、建筑\51miz-P1230244-CBA02D87-3840x2560.jpg51miz-P1230244-CBA02D87-3840x2560"/>
          <p:cNvPicPr>
            <a:picLocks noChangeAspect="1"/>
          </p:cNvPicPr>
          <p:nvPr/>
        </p:nvPicPr>
        <p:blipFill>
          <a:blip r:embed="rId2" cstate="screen"/>
          <a:srcRect/>
          <a:stretch>
            <a:fillRect/>
          </a:stretch>
        </p:blipFill>
        <p:spPr>
          <a:xfrm>
            <a:off x="1349375" y="2825115"/>
            <a:ext cx="3850005" cy="2757170"/>
          </a:xfrm>
          <a:prstGeom prst="snip2DiagRect">
            <a:avLst>
              <a:gd name="adj1" fmla="val 0"/>
              <a:gd name="adj2" fmla="val 12740"/>
            </a:avLst>
          </a:prstGeom>
        </p:spPr>
      </p:pic>
      <p:pic>
        <p:nvPicPr>
          <p:cNvPr id="70658" name="Picture 3" descr="名片标"/>
          <p:cNvPicPr>
            <a:picLocks noChangeAspect="1" noChangeArrowheads="1"/>
          </p:cNvPicPr>
          <p:nvPr/>
        </p:nvPicPr>
        <p:blipFill>
          <a:blip r:embed="rId3"/>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animBg="1"/>
      <p:bldP spid="4" grpId="0"/>
      <p:bldP spid="4" grpId="1"/>
      <p:bldP spid="2" grpId="0" bldLvl="0" animBg="1"/>
      <p:bldP spid="2" grpId="1" animBg="1"/>
      <p:bldP spid="5" grpId="0" bldLvl="0" animBg="1"/>
      <p:bldP spid="5" grpId="1" animBg="1"/>
      <p:bldP spid="20" grpId="0" bldLvl="0" animBg="1"/>
      <p:bldP spid="20" grpId="1" animBg="1"/>
      <p:bldP spid="21" grpId="0" bldLvl="0" animBg="1"/>
      <p:bldP spid="21" grpId="1" animBg="1"/>
      <p:bldP spid="27" grpId="0" bldLvl="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 name="组合 106"/>
          <p:cNvGrpSpPr/>
          <p:nvPr/>
        </p:nvGrpSpPr>
        <p:grpSpPr>
          <a:xfrm>
            <a:off x="364681" y="473171"/>
            <a:ext cx="11462638" cy="529312"/>
            <a:chOff x="364681" y="473171"/>
            <a:chExt cx="11462638" cy="529312"/>
          </a:xfrm>
        </p:grpSpPr>
        <p:sp>
          <p:nvSpPr>
            <p:cNvPr id="16" name="平行四边形 15"/>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7"/>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公司规模</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2" name="文本框 21"/>
          <p:cNvSpPr txBox="1"/>
          <p:nvPr/>
        </p:nvSpPr>
        <p:spPr>
          <a:xfrm>
            <a:off x="1754505" y="3754872"/>
            <a:ext cx="1198880" cy="398780"/>
          </a:xfrm>
          <a:prstGeom prst="rect">
            <a:avLst/>
          </a:prstGeom>
          <a:noFill/>
        </p:spPr>
        <p:txBody>
          <a:bodyPr wrap="none" rtlCol="0">
            <a:spAutoFit/>
          </a:bodyPr>
          <a:lstStyle/>
          <a:p>
            <a:pPr algn="l"/>
            <a:r>
              <a:rPr lang="zh-CN" sz="2000" b="1" dirty="0">
                <a:solidFill>
                  <a:schemeClr val="tx1">
                    <a:lumMod val="65000"/>
                    <a:lumOff val="35000"/>
                  </a:schemeClr>
                </a:solidFill>
                <a:cs typeface="+mn-ea"/>
                <a:sym typeface="+mn-lt"/>
              </a:rPr>
              <a:t>职工</a:t>
            </a:r>
            <a:r>
              <a:rPr lang="zh-CN" sz="2000" b="1" dirty="0">
                <a:solidFill>
                  <a:schemeClr val="tx1">
                    <a:lumMod val="65000"/>
                    <a:lumOff val="35000"/>
                  </a:schemeClr>
                </a:solidFill>
                <a:cs typeface="+mn-ea"/>
                <a:sym typeface="+mn-lt"/>
              </a:rPr>
              <a:t>数量</a:t>
            </a:r>
            <a:endParaRPr lang="zh-CN" sz="2000" b="1" dirty="0">
              <a:solidFill>
                <a:schemeClr val="tx1">
                  <a:lumMod val="65000"/>
                  <a:lumOff val="35000"/>
                </a:schemeClr>
              </a:solidFill>
              <a:cs typeface="+mn-ea"/>
              <a:sym typeface="+mn-lt"/>
            </a:endParaRPr>
          </a:p>
        </p:txBody>
      </p:sp>
      <p:sp>
        <p:nvSpPr>
          <p:cNvPr id="26" name="文本框 25"/>
          <p:cNvSpPr txBox="1"/>
          <p:nvPr/>
        </p:nvSpPr>
        <p:spPr>
          <a:xfrm>
            <a:off x="5314633" y="3754872"/>
            <a:ext cx="1960880" cy="398780"/>
          </a:xfrm>
          <a:prstGeom prst="rect">
            <a:avLst/>
          </a:prstGeom>
          <a:noFill/>
        </p:spPr>
        <p:txBody>
          <a:bodyPr wrap="none" rtlCol="0">
            <a:spAutoFit/>
          </a:bodyPr>
          <a:lstStyle/>
          <a:p>
            <a:pPr algn="l"/>
            <a:r>
              <a:rPr lang="zh-CN" sz="2000" b="1" dirty="0">
                <a:solidFill>
                  <a:schemeClr val="tx1">
                    <a:lumMod val="65000"/>
                    <a:lumOff val="35000"/>
                  </a:schemeClr>
                </a:solidFill>
                <a:cs typeface="+mn-ea"/>
                <a:sym typeface="+mn-lt"/>
              </a:rPr>
              <a:t>资产及生产</a:t>
            </a:r>
            <a:r>
              <a:rPr lang="zh-CN" sz="2000" b="1" dirty="0">
                <a:solidFill>
                  <a:schemeClr val="tx1">
                    <a:lumMod val="65000"/>
                    <a:lumOff val="35000"/>
                  </a:schemeClr>
                </a:solidFill>
                <a:cs typeface="+mn-ea"/>
                <a:sym typeface="+mn-lt"/>
              </a:rPr>
              <a:t>能力</a:t>
            </a:r>
            <a:endParaRPr lang="zh-CN" sz="2000" b="1" dirty="0">
              <a:solidFill>
                <a:schemeClr val="tx1">
                  <a:lumMod val="65000"/>
                  <a:lumOff val="35000"/>
                </a:schemeClr>
              </a:solidFill>
              <a:cs typeface="+mn-ea"/>
              <a:sym typeface="+mn-lt"/>
            </a:endParaRPr>
          </a:p>
        </p:txBody>
      </p:sp>
      <p:sp>
        <p:nvSpPr>
          <p:cNvPr id="27" name="文本框 26"/>
          <p:cNvSpPr txBox="1"/>
          <p:nvPr/>
        </p:nvSpPr>
        <p:spPr>
          <a:xfrm>
            <a:off x="9370618" y="3754872"/>
            <a:ext cx="1198880" cy="398780"/>
          </a:xfrm>
          <a:prstGeom prst="rect">
            <a:avLst/>
          </a:prstGeom>
          <a:noFill/>
        </p:spPr>
        <p:txBody>
          <a:bodyPr wrap="none" rtlCol="0">
            <a:spAutoFit/>
          </a:bodyPr>
          <a:lstStyle/>
          <a:p>
            <a:r>
              <a:rPr lang="zh-CN" altLang="en-US" sz="2000" b="1" dirty="0">
                <a:solidFill>
                  <a:schemeClr val="tx1">
                    <a:lumMod val="65000"/>
                    <a:lumOff val="35000"/>
                  </a:schemeClr>
                </a:solidFill>
                <a:cs typeface="+mn-ea"/>
                <a:sym typeface="+mn-lt"/>
              </a:rPr>
              <a:t>企业</a:t>
            </a:r>
            <a:r>
              <a:rPr lang="zh-CN" altLang="en-US" sz="2000" b="1" dirty="0">
                <a:solidFill>
                  <a:schemeClr val="tx1">
                    <a:lumMod val="65000"/>
                    <a:lumOff val="35000"/>
                  </a:schemeClr>
                </a:solidFill>
                <a:cs typeface="+mn-ea"/>
                <a:sym typeface="+mn-lt"/>
              </a:rPr>
              <a:t>资质</a:t>
            </a:r>
            <a:endParaRPr lang="zh-CN" altLang="en-US" sz="2000" b="1" dirty="0">
              <a:solidFill>
                <a:schemeClr val="tx1">
                  <a:lumMod val="65000"/>
                  <a:lumOff val="35000"/>
                </a:schemeClr>
              </a:solidFill>
              <a:cs typeface="+mn-ea"/>
              <a:sym typeface="+mn-lt"/>
            </a:endParaRPr>
          </a:p>
        </p:txBody>
      </p:sp>
      <p:sp>
        <p:nvSpPr>
          <p:cNvPr id="65" name="Text Placeholder 12"/>
          <p:cNvSpPr txBox="1"/>
          <p:nvPr/>
        </p:nvSpPr>
        <p:spPr>
          <a:xfrm>
            <a:off x="382270" y="4319905"/>
            <a:ext cx="3688715" cy="2399665"/>
          </a:xfrm>
          <a:prstGeom prst="rect">
            <a:avLst/>
          </a:prstGeom>
          <a:noFill/>
        </p:spPr>
        <p:txBody>
          <a:bodyPr wrap="square" rtlCol="0">
            <a:spAutoFit/>
          </a:bodyPr>
          <a:lstStyle>
            <a:defPPr>
              <a:defRPr lang="zh-CN"/>
            </a:defPPr>
            <a:lvl1pPr>
              <a:lnSpc>
                <a:spcPct val="130000"/>
              </a:lnSpc>
              <a:defRPr sz="1100" spc="150">
                <a:solidFill>
                  <a:schemeClr val="tx2"/>
                </a:solidFill>
                <a:cs typeface="Open Sans Light" panose="020B0306030504020204"/>
              </a:defRPr>
            </a:lvl1pPr>
          </a:lstStyle>
          <a:p>
            <a:pPr indent="0" algn="ctr" defTabSz="1219200" fontAlgn="base">
              <a:lnSpc>
                <a:spcPct val="150000"/>
              </a:lnSpc>
              <a:spcBef>
                <a:spcPts val="1335"/>
              </a:spcBef>
              <a:spcAft>
                <a:spcPct val="0"/>
              </a:spcAft>
              <a:buFont typeface="Arial" panose="020B0604020202020204" pitchFamily="34" charset="0"/>
              <a:buNone/>
            </a:pPr>
            <a:r>
              <a:rPr sz="2000" dirty="0">
                <a:solidFill>
                  <a:schemeClr val="tx1">
                    <a:lumMod val="65000"/>
                    <a:lumOff val="35000"/>
                  </a:schemeClr>
                </a:solidFill>
                <a:cs typeface="+mn-ea"/>
                <a:sym typeface="+mn-lt"/>
              </a:rPr>
              <a:t>现有职工1600余人</a:t>
            </a:r>
            <a:r>
              <a:rPr lang="zh-CN" sz="2000" b="1" dirty="0">
                <a:solidFill>
                  <a:schemeClr val="tx1">
                    <a:lumMod val="65000"/>
                    <a:lumOff val="35000"/>
                  </a:schemeClr>
                </a:solidFill>
                <a:cs typeface="+mn-ea"/>
                <a:sym typeface="+mn-lt"/>
              </a:rPr>
              <a:t>，</a:t>
            </a:r>
            <a:r>
              <a:rPr lang="en-US" altLang="zh-CN" sz="2000">
                <a:solidFill>
                  <a:schemeClr val="tx1">
                    <a:lumMod val="50000"/>
                    <a:lumOff val="50000"/>
                  </a:schemeClr>
                </a:solidFill>
                <a:cs typeface="+mn-ea"/>
                <a:sym typeface="+mn-lt"/>
              </a:rPr>
              <a:t>专业技术管理人员480人</a:t>
            </a:r>
            <a:r>
              <a:rPr lang="zh-CN" altLang="en-US" sz="2000">
                <a:solidFill>
                  <a:schemeClr val="tx1">
                    <a:lumMod val="50000"/>
                    <a:lumOff val="50000"/>
                  </a:schemeClr>
                </a:solidFill>
                <a:cs typeface="+mn-ea"/>
                <a:sym typeface="+mn-lt"/>
              </a:rPr>
              <a:t>，</a:t>
            </a:r>
            <a:r>
              <a:rPr lang="en-US" altLang="zh-CN" sz="2000">
                <a:solidFill>
                  <a:schemeClr val="tx1">
                    <a:lumMod val="50000"/>
                    <a:lumOff val="50000"/>
                  </a:schemeClr>
                </a:solidFill>
                <a:cs typeface="+mn-ea"/>
                <a:sym typeface="+mn-lt"/>
              </a:rPr>
              <a:t>高/中级职称以上245人；一级注册建造师98人；二级注册建造师55人；PMP80人</a:t>
            </a:r>
            <a:endParaRPr lang="en-US" altLang="zh-CN" sz="2000">
              <a:solidFill>
                <a:schemeClr val="tx1">
                  <a:lumMod val="50000"/>
                  <a:lumOff val="50000"/>
                </a:schemeClr>
              </a:solidFill>
              <a:cs typeface="+mn-ea"/>
              <a:sym typeface="+mn-lt"/>
            </a:endParaRPr>
          </a:p>
        </p:txBody>
      </p:sp>
      <p:sp>
        <p:nvSpPr>
          <p:cNvPr id="3" name="Text Placeholder 12"/>
          <p:cNvSpPr txBox="1"/>
          <p:nvPr/>
        </p:nvSpPr>
        <p:spPr>
          <a:xfrm>
            <a:off x="4476750" y="4428490"/>
            <a:ext cx="3488055" cy="2399665"/>
          </a:xfrm>
          <a:prstGeom prst="rect">
            <a:avLst/>
          </a:prstGeom>
          <a:noFill/>
        </p:spPr>
        <p:txBody>
          <a:bodyPr wrap="square" rtlCol="0">
            <a:spAutoFit/>
          </a:bodyPr>
          <a:lstStyle>
            <a:defPPr>
              <a:defRPr lang="zh-CN"/>
            </a:defPPr>
            <a:lvl1pPr>
              <a:lnSpc>
                <a:spcPct val="130000"/>
              </a:lnSpc>
              <a:defRPr sz="1100" spc="150">
                <a:solidFill>
                  <a:schemeClr val="tx2"/>
                </a:solidFill>
                <a:cs typeface="Open Sans Light" panose="020B0306030504020204"/>
              </a:defRPr>
            </a:lvl1pPr>
          </a:lstStyle>
          <a:p>
            <a:pPr indent="0" algn="ctr" defTabSz="1219200" fontAlgn="base">
              <a:lnSpc>
                <a:spcPct val="150000"/>
              </a:lnSpc>
              <a:spcBef>
                <a:spcPts val="1335"/>
              </a:spcBef>
              <a:spcAft>
                <a:spcPct val="0"/>
              </a:spcAft>
              <a:buFont typeface="Arial" panose="020B0604020202020204" pitchFamily="34" charset="0"/>
              <a:buNone/>
            </a:pPr>
            <a:r>
              <a:rPr sz="2000" dirty="0">
                <a:solidFill>
                  <a:schemeClr val="tx1">
                    <a:lumMod val="65000"/>
                    <a:lumOff val="35000"/>
                  </a:schemeClr>
                </a:solidFill>
                <a:cs typeface="+mn-ea"/>
                <a:sym typeface="+mn-lt"/>
              </a:rPr>
              <a:t>注册资金13395.902万元</a:t>
            </a:r>
            <a:r>
              <a:rPr lang="zh-CN" sz="2000" dirty="0">
                <a:solidFill>
                  <a:schemeClr val="tx1">
                    <a:lumMod val="65000"/>
                    <a:lumOff val="35000"/>
                  </a:schemeClr>
                </a:solidFill>
                <a:cs typeface="+mn-ea"/>
                <a:sym typeface="+mn-lt"/>
              </a:rPr>
              <a:t>，</a:t>
            </a:r>
            <a:r>
              <a:rPr lang="en-US" altLang="zh-CN" sz="2000">
                <a:solidFill>
                  <a:schemeClr val="tx1">
                    <a:lumMod val="50000"/>
                    <a:lumOff val="50000"/>
                  </a:schemeClr>
                </a:solidFill>
                <a:cs typeface="+mn-ea"/>
                <a:sym typeface="+mn-lt"/>
              </a:rPr>
              <a:t>固定资产7.58亿元。年建安生产能力可达12亿元，年各类容器制造能力可达1.6万吨</a:t>
            </a:r>
            <a:endParaRPr lang="en-US" altLang="zh-CN" sz="2000">
              <a:solidFill>
                <a:schemeClr val="tx1">
                  <a:lumMod val="50000"/>
                  <a:lumOff val="50000"/>
                </a:schemeClr>
              </a:solidFill>
              <a:cs typeface="+mn-ea"/>
              <a:sym typeface="+mn-lt"/>
            </a:endParaRPr>
          </a:p>
        </p:txBody>
      </p:sp>
      <p:sp>
        <p:nvSpPr>
          <p:cNvPr id="4" name="Text Placeholder 12"/>
          <p:cNvSpPr txBox="1"/>
          <p:nvPr/>
        </p:nvSpPr>
        <p:spPr>
          <a:xfrm>
            <a:off x="8242935" y="4319905"/>
            <a:ext cx="3782695" cy="2399665"/>
          </a:xfrm>
          <a:prstGeom prst="rect">
            <a:avLst/>
          </a:prstGeom>
          <a:noFill/>
        </p:spPr>
        <p:txBody>
          <a:bodyPr wrap="square" rtlCol="0">
            <a:spAutoFit/>
          </a:bodyPr>
          <a:lstStyle>
            <a:defPPr>
              <a:defRPr lang="zh-CN"/>
            </a:defPPr>
            <a:lvl1pPr>
              <a:lnSpc>
                <a:spcPct val="130000"/>
              </a:lnSpc>
              <a:defRPr sz="1100" spc="150">
                <a:solidFill>
                  <a:schemeClr val="tx2"/>
                </a:solidFill>
                <a:cs typeface="Open Sans Light" panose="020B0306030504020204"/>
              </a:defRPr>
            </a:lvl1pPr>
          </a:lstStyle>
          <a:p>
            <a:pPr indent="0" algn="ctr" defTabSz="1219200" fontAlgn="base">
              <a:lnSpc>
                <a:spcPct val="150000"/>
              </a:lnSpc>
              <a:spcBef>
                <a:spcPts val="1335"/>
              </a:spcBef>
              <a:spcAft>
                <a:spcPct val="0"/>
              </a:spcAft>
              <a:buFont typeface="Arial" panose="020B0604020202020204" pitchFamily="34" charset="0"/>
              <a:buNone/>
            </a:pPr>
            <a:r>
              <a:rPr lang="en-US" altLang="zh-CN" sz="2000" dirty="0">
                <a:solidFill>
                  <a:schemeClr val="tx1">
                    <a:lumMod val="50000"/>
                    <a:lumOff val="50000"/>
                  </a:schemeClr>
                </a:solidFill>
                <a:cs typeface="+mn-ea"/>
                <a:sym typeface="+mn-lt"/>
              </a:rPr>
              <a:t>石油</a:t>
            </a:r>
            <a:r>
              <a:rPr lang="en-US" altLang="zh-CN" sz="2000" dirty="0">
                <a:solidFill>
                  <a:schemeClr val="tx1">
                    <a:lumMod val="50000"/>
                    <a:lumOff val="50000"/>
                  </a:schemeClr>
                </a:solidFill>
                <a:cs typeface="+mn-ea"/>
                <a:sym typeface="+mn-lt"/>
              </a:rPr>
              <a:t>化工工程施工总承包壹级资质</a:t>
            </a:r>
            <a:r>
              <a:rPr lang="zh-CN" altLang="en-US" sz="2000" dirty="0">
                <a:solidFill>
                  <a:schemeClr val="tx1">
                    <a:lumMod val="50000"/>
                    <a:lumOff val="50000"/>
                  </a:schemeClr>
                </a:solidFill>
                <a:cs typeface="+mn-ea"/>
                <a:sym typeface="+mn-lt"/>
              </a:rPr>
              <a:t>，</a:t>
            </a:r>
            <a:r>
              <a:rPr lang="en-US" altLang="zh-CN" sz="2000" dirty="0">
                <a:solidFill>
                  <a:schemeClr val="tx1">
                    <a:lumMod val="50000"/>
                    <a:lumOff val="50000"/>
                  </a:schemeClr>
                </a:solidFill>
                <a:cs typeface="+mn-ea"/>
                <a:sym typeface="+mn-lt"/>
              </a:rPr>
              <a:t>GA1级、GB1级、GB2级、GC1级压力管道安装许可证；美国机械工程师协会（ASME）U授权证书</a:t>
            </a:r>
            <a:endParaRPr lang="en-US" altLang="zh-CN" sz="2000" dirty="0">
              <a:solidFill>
                <a:schemeClr val="tx1">
                  <a:lumMod val="50000"/>
                  <a:lumOff val="50000"/>
                </a:schemeClr>
              </a:solidFill>
              <a:cs typeface="+mn-ea"/>
              <a:sym typeface="+mn-lt"/>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4476750" y="682837"/>
            <a:ext cx="3277870" cy="3271731"/>
          </a:xfrm>
          <a:prstGeom prst="rect">
            <a:avLst/>
          </a:prstGeom>
        </p:spPr>
      </p:pic>
      <p:grpSp>
        <p:nvGrpSpPr>
          <p:cNvPr id="10" name="组合 9"/>
          <p:cNvGrpSpPr/>
          <p:nvPr/>
        </p:nvGrpSpPr>
        <p:grpSpPr>
          <a:xfrm>
            <a:off x="1318260" y="1035050"/>
            <a:ext cx="2479040" cy="2432685"/>
            <a:chOff x="1518" y="2249"/>
            <a:chExt cx="4834" cy="4742"/>
          </a:xfrm>
        </p:grpSpPr>
        <p:pic>
          <p:nvPicPr>
            <p:cNvPr id="9" name="图片 8" descr="51miz-E220729-154C6FA6"/>
            <p:cNvPicPr>
              <a:picLocks noChangeAspect="1"/>
            </p:cNvPicPr>
            <p:nvPr/>
          </p:nvPicPr>
          <p:blipFill>
            <a:blip r:embed="rId2" cstate="screen"/>
            <a:stretch>
              <a:fillRect/>
            </a:stretch>
          </p:blipFill>
          <p:spPr>
            <a:xfrm>
              <a:off x="1518" y="2249"/>
              <a:ext cx="4834" cy="4742"/>
            </a:xfrm>
            <a:prstGeom prst="rect">
              <a:avLst/>
            </a:prstGeom>
          </p:spPr>
        </p:pic>
        <p:pic>
          <p:nvPicPr>
            <p:cNvPr id="6" name="图片 5" descr="0ffd3e07_P1498452_14b11820"/>
            <p:cNvPicPr>
              <a:picLocks noChangeAspect="1"/>
            </p:cNvPicPr>
            <p:nvPr/>
          </p:nvPicPr>
          <p:blipFill>
            <a:blip r:embed="rId3" cstate="screen"/>
            <a:srcRect/>
            <a:stretch>
              <a:fillRect/>
            </a:stretch>
          </p:blipFill>
          <p:spPr>
            <a:xfrm>
              <a:off x="1980" y="2603"/>
              <a:ext cx="4021" cy="4021"/>
            </a:xfrm>
            <a:prstGeom prst="ellipse">
              <a:avLst/>
            </a:prstGeom>
          </p:spPr>
        </p:pic>
      </p:grpSp>
      <p:grpSp>
        <p:nvGrpSpPr>
          <p:cNvPr id="17" name="组合 16"/>
          <p:cNvGrpSpPr/>
          <p:nvPr/>
        </p:nvGrpSpPr>
        <p:grpSpPr>
          <a:xfrm>
            <a:off x="8729980" y="1068705"/>
            <a:ext cx="2479675" cy="2432685"/>
            <a:chOff x="13549" y="2500"/>
            <a:chExt cx="4210" cy="4130"/>
          </a:xfrm>
        </p:grpSpPr>
        <p:pic>
          <p:nvPicPr>
            <p:cNvPr id="12" name="图片 11" descr="51miz-E220729-154C6FA6"/>
            <p:cNvPicPr>
              <a:picLocks noChangeAspect="1"/>
            </p:cNvPicPr>
            <p:nvPr/>
          </p:nvPicPr>
          <p:blipFill>
            <a:blip r:embed="rId2" cstate="screen"/>
            <a:stretch>
              <a:fillRect/>
            </a:stretch>
          </p:blipFill>
          <p:spPr>
            <a:xfrm>
              <a:off x="13549" y="2500"/>
              <a:ext cx="4210" cy="4131"/>
            </a:xfrm>
            <a:prstGeom prst="rect">
              <a:avLst/>
            </a:prstGeom>
          </p:spPr>
        </p:pic>
        <p:pic>
          <p:nvPicPr>
            <p:cNvPr id="8" name="图片 7" descr="F:\图库\人物\51miz-E1203326-9E79EBDA-3840x1920.jpg51miz-E1203326-9E79EBDA-3840x1920"/>
            <p:cNvPicPr>
              <a:picLocks noChangeAspect="1"/>
            </p:cNvPicPr>
            <p:nvPr/>
          </p:nvPicPr>
          <p:blipFill>
            <a:blip r:embed="rId4" cstate="screen"/>
            <a:srcRect/>
            <a:stretch>
              <a:fillRect/>
            </a:stretch>
          </p:blipFill>
          <p:spPr>
            <a:xfrm>
              <a:off x="13840" y="2751"/>
              <a:ext cx="3629" cy="3629"/>
            </a:xfrm>
            <a:prstGeom prst="ellipse">
              <a:avLst/>
            </a:prstGeom>
          </p:spPr>
        </p:pic>
      </p:grpSp>
      <p:pic>
        <p:nvPicPr>
          <p:cNvPr id="70658" name="Picture 3" descr="名片标"/>
          <p:cNvPicPr>
            <a:picLocks noChangeAspect="1" noChangeArrowheads="1"/>
          </p:cNvPicPr>
          <p:nvPr/>
        </p:nvPicPr>
        <p:blipFill>
          <a:blip r:embed="rId5"/>
          <a:srcRect/>
          <a:stretch>
            <a:fillRect/>
          </a:stretch>
        </p:blipFill>
        <p:spPr bwMode="auto">
          <a:xfrm>
            <a:off x="21050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additive="base">
                                        <p:cTn id="12" dur="500" fill="hold"/>
                                        <p:tgtEl>
                                          <p:spTgt spid="65"/>
                                        </p:tgtEl>
                                        <p:attrNameLst>
                                          <p:attrName>ppt_x</p:attrName>
                                        </p:attrNameLst>
                                      </p:cBhvr>
                                      <p:tavLst>
                                        <p:tav tm="0">
                                          <p:val>
                                            <p:strVal val="#ppt_x"/>
                                          </p:val>
                                        </p:tav>
                                        <p:tav tm="100000">
                                          <p:val>
                                            <p:strVal val="#ppt_x"/>
                                          </p:val>
                                        </p:tav>
                                      </p:tavLst>
                                    </p:anim>
                                    <p:anim calcmode="lin" valueType="num">
                                      <p:cBhvr additive="base">
                                        <p:cTn id="13" dur="500" fill="hold"/>
                                        <p:tgtEl>
                                          <p:spTgt spid="6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500" fill="hold"/>
                                        <p:tgtEl>
                                          <p:spTgt spid="26"/>
                                        </p:tgtEl>
                                        <p:attrNameLst>
                                          <p:attrName>ppt_x</p:attrName>
                                        </p:attrNameLst>
                                      </p:cBhvr>
                                      <p:tavLst>
                                        <p:tav tm="0">
                                          <p:val>
                                            <p:strVal val="#ppt_x"/>
                                          </p:val>
                                        </p:tav>
                                        <p:tav tm="100000">
                                          <p:val>
                                            <p:strVal val="#ppt_x"/>
                                          </p:val>
                                        </p:tav>
                                      </p:tavLst>
                                    </p:anim>
                                    <p:anim calcmode="lin" valueType="num">
                                      <p:cBhvr additive="base">
                                        <p:cTn id="18" dur="500" fill="hold"/>
                                        <p:tgtEl>
                                          <p:spTgt spid="2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ppt_x"/>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ppt_x"/>
                                          </p:val>
                                        </p:tav>
                                        <p:tav tm="100000">
                                          <p:val>
                                            <p:strVal val="#ppt_x"/>
                                          </p:val>
                                        </p:tav>
                                      </p:tavLst>
                                    </p:anim>
                                    <p:anim calcmode="lin" valueType="num">
                                      <p:cBhvr additive="base">
                                        <p:cTn id="28" dur="500" fill="hold"/>
                                        <p:tgtEl>
                                          <p:spTgt spid="2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P spid="26" grpId="0"/>
      <p:bldP spid="26" grpId="1"/>
      <p:bldP spid="27" grpId="0"/>
      <p:bldP spid="27" grpId="1"/>
      <p:bldP spid="65" grpId="0"/>
      <p:bldP spid="65" grpId="1"/>
      <p:bldP spid="3" grpId="0"/>
      <p:bldP spid="3" grpId="1"/>
      <p:bldP spid="4" grpId="0"/>
      <p:bldP spid="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形状 31"/>
          <p:cNvSpPr/>
          <p:nvPr/>
        </p:nvSpPr>
        <p:spPr>
          <a:xfrm>
            <a:off x="856053" y="1895000"/>
            <a:ext cx="10491811" cy="3985922"/>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solidFill>
            <a:srgbClr val="4FE5FF">
              <a:alpha val="5000"/>
            </a:srgbClr>
          </a:solidFill>
          <a:ln w="6350">
            <a:no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4" name="文本框 3"/>
          <p:cNvSpPr txBox="1"/>
          <p:nvPr>
            <p:custDataLst>
              <p:tags r:id="rId1"/>
            </p:custDataLst>
          </p:nvPr>
        </p:nvSpPr>
        <p:spPr>
          <a:xfrm>
            <a:off x="4477385" y="2545080"/>
            <a:ext cx="6870065" cy="3322955"/>
          </a:xfrm>
          <a:prstGeom prst="rect">
            <a:avLst/>
          </a:prstGeom>
          <a:noFill/>
        </p:spPr>
        <p:txBody>
          <a:bodyPr wrap="square">
            <a:spAutoFit/>
          </a:bodyPr>
          <a:lstStyle/>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公司获得北京市“劳动关系和谐企业”、“学习型企业先进单位”、“高新技术企业”、“优秀供应商单位”、“守合同重信用企业”、“北京市用户满意企业”、“全国优秀施工企业”及“全国建筑业先进企业”等荣誉称号。</a:t>
            </a:r>
            <a:r>
              <a:rPr lang="en-US" altLang="zh-CN" sz="2000" dirty="0">
                <a:solidFill>
                  <a:schemeClr val="tx1">
                    <a:lumMod val="65000"/>
                    <a:lumOff val="35000"/>
                  </a:schemeClr>
                </a:solidFill>
                <a:cs typeface="+mn-ea"/>
                <a:sym typeface="+mn-lt"/>
              </a:rPr>
              <a:t>  </a:t>
            </a:r>
            <a:endParaRPr lang="en-US" altLang="zh-CN" sz="2000" dirty="0">
              <a:solidFill>
                <a:schemeClr val="tx1">
                  <a:lumMod val="65000"/>
                  <a:lumOff val="35000"/>
                </a:schemeClr>
              </a:solidFill>
              <a:cs typeface="+mn-ea"/>
              <a:sym typeface="+mn-lt"/>
            </a:endParaRPr>
          </a:p>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获得中国石化集团以及 SEI、 LPEC、SSEC 等工程公司的好评，深得中国石化集团信赖和倚重的大型综合石油化工装置核心承建商和设备供应商，知名工程公司的优秀合作伙伴</a:t>
            </a:r>
            <a:endParaRPr lang="zh-CN" altLang="en-US" sz="2000" dirty="0">
              <a:solidFill>
                <a:schemeClr val="tx1">
                  <a:lumMod val="65000"/>
                  <a:lumOff val="35000"/>
                </a:schemeClr>
              </a:solidFill>
              <a:cs typeface="+mn-ea"/>
              <a:sym typeface="+mn-lt"/>
            </a:endParaRPr>
          </a:p>
        </p:txBody>
      </p:sp>
      <p:grpSp>
        <p:nvGrpSpPr>
          <p:cNvPr id="107" name="组合 106"/>
          <p:cNvGrpSpPr/>
          <p:nvPr/>
        </p:nvGrpSpPr>
        <p:grpSpPr>
          <a:xfrm>
            <a:off x="364681" y="473171"/>
            <a:ext cx="11462638" cy="529312"/>
            <a:chOff x="364681" y="473171"/>
            <a:chExt cx="11462638" cy="529312"/>
          </a:xfrm>
        </p:grpSpPr>
        <p:sp>
          <p:nvSpPr>
            <p:cNvPr id="16" name="平行四边形 15"/>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7"/>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企业</a:t>
              </a:r>
              <a:r>
                <a:rPr lang="zh-CN" altLang="en-US" sz="2600" dirty="0">
                  <a:solidFill>
                    <a:schemeClr val="bg1">
                      <a:lumMod val="50000"/>
                    </a:schemeClr>
                  </a:solidFill>
                  <a:cs typeface="+mn-ea"/>
                  <a:sym typeface="+mn-lt"/>
                </a:rPr>
                <a:t>荣誉</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任意多边形: 形状 1"/>
          <p:cNvSpPr/>
          <p:nvPr/>
        </p:nvSpPr>
        <p:spPr>
          <a:xfrm>
            <a:off x="775048" y="1817961"/>
            <a:ext cx="10653820" cy="4140000"/>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noFill/>
          <a:ln w="6350">
            <a:gradFill>
              <a:gsLst>
                <a:gs pos="0">
                  <a:srgbClr val="0439D9"/>
                </a:gs>
                <a:gs pos="100000">
                  <a:srgbClr val="4FE5FF"/>
                </a:gs>
              </a:gsLst>
              <a:lin ang="5400000" scaled="1"/>
            </a:gradFill>
          </a:ln>
          <a:effectLst>
            <a:outerShdw blurRad="609600" sx="102000" sy="102000" algn="ctr" rotWithShape="0">
              <a:srgbClr val="4FE5FF">
                <a:alpha val="9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5" name="任意多边形: 形状 2"/>
          <p:cNvSpPr/>
          <p:nvPr/>
        </p:nvSpPr>
        <p:spPr>
          <a:xfrm>
            <a:off x="673100" y="1716355"/>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形状 19"/>
          <p:cNvSpPr/>
          <p:nvPr/>
        </p:nvSpPr>
        <p:spPr>
          <a:xfrm flipV="1">
            <a:off x="673100" y="521587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任意多边形: 形状 20"/>
          <p:cNvSpPr/>
          <p:nvPr/>
        </p:nvSpPr>
        <p:spPr>
          <a:xfrm flipH="1">
            <a:off x="10876763" y="1952457"/>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任意多边形: 形状 26"/>
          <p:cNvSpPr/>
          <p:nvPr/>
        </p:nvSpPr>
        <p:spPr>
          <a:xfrm flipH="1" flipV="1">
            <a:off x="10876763" y="522443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4" name="组合 33"/>
          <p:cNvGrpSpPr/>
          <p:nvPr/>
        </p:nvGrpSpPr>
        <p:grpSpPr>
          <a:xfrm flipH="1">
            <a:off x="4485074" y="1751635"/>
            <a:ext cx="4556822" cy="793624"/>
            <a:chOff x="1329901" y="2125218"/>
            <a:chExt cx="4112856" cy="716302"/>
          </a:xfrm>
        </p:grpSpPr>
        <p:sp>
          <p:nvSpPr>
            <p:cNvPr id="40" name="平行四边形 39"/>
            <p:cNvSpPr/>
            <p:nvPr/>
          </p:nvSpPr>
          <p:spPr>
            <a:xfrm flipH="1">
              <a:off x="1329901" y="2229521"/>
              <a:ext cx="3724429" cy="611999"/>
            </a:xfrm>
            <a:prstGeom prst="parallelogram">
              <a:avLst>
                <a:gd name="adj" fmla="val 68862"/>
              </a:avLst>
            </a:prstGeom>
            <a:gradFill>
              <a:gsLst>
                <a:gs pos="10000">
                  <a:srgbClr val="0439D9">
                    <a:alpha val="0"/>
                  </a:srgbClr>
                </a:gs>
                <a:gs pos="100000">
                  <a:schemeClr val="bg2">
                    <a:lumMod val="75000"/>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平行四边形 40"/>
            <p:cNvSpPr/>
            <p:nvPr/>
          </p:nvSpPr>
          <p:spPr>
            <a:xfrm flipH="1">
              <a:off x="1347123" y="2125218"/>
              <a:ext cx="4095634" cy="611999"/>
            </a:xfrm>
            <a:prstGeom prst="parallelogram">
              <a:avLst>
                <a:gd name="adj" fmla="val 68862"/>
              </a:avLst>
            </a:prstGeom>
            <a:gradFill>
              <a:gsLst>
                <a:gs pos="10000">
                  <a:srgbClr val="0439D9">
                    <a:alpha val="0"/>
                  </a:srgbClr>
                </a:gs>
                <a:gs pos="100000">
                  <a:srgbClr val="4FE5FF"/>
                </a:gs>
              </a:gsLst>
              <a:lin ang="1800000" scaled="0"/>
            </a:gradFill>
            <a:ln w="12700">
              <a:gradFill flip="none" rotWithShape="1">
                <a:gsLst>
                  <a:gs pos="30000">
                    <a:schemeClr val="bg2">
                      <a:lumMod val="75000"/>
                      <a:alpha val="0"/>
                    </a:schemeClr>
                  </a:gs>
                  <a:gs pos="100000">
                    <a:schemeClr val="bg2">
                      <a:lumMod val="7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文本框 41"/>
            <p:cNvSpPr txBox="1"/>
            <p:nvPr/>
          </p:nvSpPr>
          <p:spPr>
            <a:xfrm flipH="1">
              <a:off x="1638720" y="2149477"/>
              <a:ext cx="2493383" cy="471115"/>
            </a:xfrm>
            <a:prstGeom prst="rect">
              <a:avLst/>
            </a:prstGeom>
            <a:noFill/>
          </p:spPr>
          <p:txBody>
            <a:bodyPr wrap="square" rtlCol="0">
              <a:spAutoFit/>
            </a:bodyPr>
            <a:lstStyle/>
            <a:p>
              <a:pPr algn="l"/>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公</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司</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荣</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誉</a:t>
              </a:r>
              <a:endPar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endParaRPr>
            </a:p>
          </p:txBody>
        </p:sp>
        <p:sp>
          <p:nvSpPr>
            <p:cNvPr id="43" name="平行四边形 42"/>
            <p:cNvSpPr/>
            <p:nvPr/>
          </p:nvSpPr>
          <p:spPr>
            <a:xfrm flipH="1">
              <a:off x="1545935" y="2176757"/>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平行四边形 43"/>
            <p:cNvSpPr/>
            <p:nvPr/>
          </p:nvSpPr>
          <p:spPr>
            <a:xfrm flipH="1">
              <a:off x="1891375" y="262739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平行四边形 44"/>
            <p:cNvSpPr/>
            <p:nvPr/>
          </p:nvSpPr>
          <p:spPr>
            <a:xfrm flipH="1">
              <a:off x="4070677" y="243056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 name="图片 7" descr="F:\图库\城市、建筑\51miz-P1230244-CBA02D87-3840x2560.jpg51miz-P1230244-CBA02D87-3840x2560"/>
          <p:cNvPicPr>
            <a:picLocks noChangeAspect="1"/>
          </p:cNvPicPr>
          <p:nvPr/>
        </p:nvPicPr>
        <p:blipFill>
          <a:blip r:embed="rId2" cstate="screen"/>
          <a:srcRect/>
          <a:stretch>
            <a:fillRect/>
          </a:stretch>
        </p:blipFill>
        <p:spPr>
          <a:xfrm>
            <a:off x="956945" y="2816860"/>
            <a:ext cx="3397885" cy="2757170"/>
          </a:xfrm>
          <a:prstGeom prst="snip2DiagRect">
            <a:avLst>
              <a:gd name="adj1" fmla="val 0"/>
              <a:gd name="adj2" fmla="val 12740"/>
            </a:avLst>
          </a:prstGeom>
        </p:spPr>
      </p:pic>
      <p:pic>
        <p:nvPicPr>
          <p:cNvPr id="70658" name="Picture 3" descr="名片标"/>
          <p:cNvPicPr>
            <a:picLocks noChangeAspect="1" noChangeArrowheads="1"/>
          </p:cNvPicPr>
          <p:nvPr/>
        </p:nvPicPr>
        <p:blipFill>
          <a:blip r:embed="rId3"/>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animBg="1"/>
      <p:bldP spid="4" grpId="0"/>
      <p:bldP spid="4" grpId="1"/>
      <p:bldP spid="2" grpId="0" bldLvl="0" animBg="1"/>
      <p:bldP spid="2" grpId="1" animBg="1"/>
      <p:bldP spid="5" grpId="0" bldLvl="0" animBg="1"/>
      <p:bldP spid="5" grpId="1" animBg="1"/>
      <p:bldP spid="20" grpId="0" bldLvl="0" animBg="1"/>
      <p:bldP spid="20" grpId="1" animBg="1"/>
      <p:bldP spid="21" grpId="0" bldLvl="0" animBg="1"/>
      <p:bldP spid="21" grpId="1" animBg="1"/>
      <p:bldP spid="27" grpId="0" bldLvl="0" animBg="1"/>
      <p:bldP spid="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摄图网_400825128_科技线条（非企业商用）"/>
          <p:cNvPicPr>
            <a:picLocks noChangeAspect="1"/>
          </p:cNvPicPr>
          <p:nvPr/>
        </p:nvPicPr>
        <p:blipFill>
          <a:blip r:embed="rId1" cstate="screen"/>
          <a:srcRect/>
          <a:stretch>
            <a:fillRect/>
          </a:stretch>
        </p:blipFill>
        <p:spPr>
          <a:xfrm>
            <a:off x="-146685" y="854075"/>
            <a:ext cx="12456160" cy="6003925"/>
          </a:xfrm>
          <a:prstGeom prst="rect">
            <a:avLst/>
          </a:prstGeom>
        </p:spPr>
      </p:pic>
      <p:pic>
        <p:nvPicPr>
          <p:cNvPr id="3" name="图片 2" descr="E:\PPT 模板\制作PPT\新领取\科技画册\科技资料\51miz-E1203019-00375EA6.png51miz-E1203019-00375EA6"/>
          <p:cNvPicPr>
            <a:picLocks noChangeAspect="1"/>
          </p:cNvPicPr>
          <p:nvPr>
            <p:custDataLst>
              <p:tags r:id="rId2"/>
            </p:custDataLst>
          </p:nvPr>
        </p:nvPicPr>
        <p:blipFill>
          <a:blip r:embed="rId3" cstate="screen"/>
          <a:srcRect/>
          <a:stretch>
            <a:fillRect/>
          </a:stretch>
        </p:blipFill>
        <p:spPr>
          <a:xfrm>
            <a:off x="5605780" y="651510"/>
            <a:ext cx="6586220" cy="4940935"/>
          </a:xfrm>
          <a:prstGeom prst="rect">
            <a:avLst/>
          </a:prstGeom>
        </p:spPr>
      </p:pic>
      <p:sp>
        <p:nvSpPr>
          <p:cNvPr id="10" name="文本框 9"/>
          <p:cNvSpPr txBox="1"/>
          <p:nvPr/>
        </p:nvSpPr>
        <p:spPr>
          <a:xfrm>
            <a:off x="916940" y="1943100"/>
            <a:ext cx="5302250" cy="1014730"/>
          </a:xfrm>
          <a:prstGeom prst="rect">
            <a:avLst/>
          </a:prstGeom>
          <a:noFill/>
        </p:spPr>
        <p:txBody>
          <a:bodyPr wrap="square" rtlCol="0">
            <a:spAutoFit/>
          </a:bodyPr>
          <a:lstStyle/>
          <a:p>
            <a:pPr algn="l"/>
            <a:r>
              <a:rPr lang="zh-CN" altLang="en-US" sz="6000" b="1">
                <a:solidFill>
                  <a:schemeClr val="tx1">
                    <a:lumMod val="65000"/>
                    <a:lumOff val="35000"/>
                  </a:schemeClr>
                </a:solidFill>
                <a:cs typeface="+mn-ea"/>
                <a:sym typeface="+mn-lt"/>
              </a:rPr>
              <a:t>电仪</a:t>
            </a:r>
            <a:r>
              <a:rPr lang="zh-CN" altLang="en-US" sz="6000" b="1">
                <a:solidFill>
                  <a:schemeClr val="tx1">
                    <a:lumMod val="65000"/>
                    <a:lumOff val="35000"/>
                  </a:schemeClr>
                </a:solidFill>
                <a:cs typeface="+mn-ea"/>
                <a:sym typeface="+mn-lt"/>
              </a:rPr>
              <a:t>专业</a:t>
            </a:r>
            <a:endParaRPr lang="zh-CN" altLang="en-US" sz="6000" b="1">
              <a:solidFill>
                <a:schemeClr val="tx1">
                  <a:lumMod val="65000"/>
                  <a:lumOff val="35000"/>
                </a:schemeClr>
              </a:solidFill>
              <a:cs typeface="+mn-ea"/>
              <a:sym typeface="+mn-lt"/>
            </a:endParaRPr>
          </a:p>
        </p:txBody>
      </p:sp>
      <p:sp>
        <p:nvSpPr>
          <p:cNvPr id="11" name="文本框 10"/>
          <p:cNvSpPr txBox="1"/>
          <p:nvPr/>
        </p:nvSpPr>
        <p:spPr>
          <a:xfrm>
            <a:off x="939800" y="1183640"/>
            <a:ext cx="2747645" cy="768350"/>
          </a:xfrm>
          <a:prstGeom prst="rect">
            <a:avLst/>
          </a:prstGeom>
          <a:noFill/>
        </p:spPr>
        <p:txBody>
          <a:bodyPr wrap="square" rtlCol="0">
            <a:spAutoFit/>
          </a:bodyPr>
          <a:lstStyle/>
          <a:p>
            <a:pPr algn="l"/>
            <a:r>
              <a:rPr lang="en-US" altLang="zh-CN" sz="4400" b="1">
                <a:solidFill>
                  <a:srgbClr val="BADFEB"/>
                </a:solidFill>
                <a:cs typeface="+mn-ea"/>
                <a:sym typeface="+mn-lt"/>
              </a:rPr>
              <a:t>PART 02</a:t>
            </a:r>
            <a:endParaRPr lang="en-US" altLang="zh-CN" sz="4400" b="1">
              <a:solidFill>
                <a:srgbClr val="BADFEB"/>
              </a:solidFill>
              <a:cs typeface="+mn-ea"/>
              <a:sym typeface="+mn-lt"/>
            </a:endParaRPr>
          </a:p>
        </p:txBody>
      </p:sp>
      <p:grpSp>
        <p:nvGrpSpPr>
          <p:cNvPr id="25" name="组合 24"/>
          <p:cNvGrpSpPr/>
          <p:nvPr/>
        </p:nvGrpSpPr>
        <p:grpSpPr>
          <a:xfrm>
            <a:off x="1052195" y="3144520"/>
            <a:ext cx="4917440" cy="142875"/>
            <a:chOff x="8598" y="5596"/>
            <a:chExt cx="7744" cy="225"/>
          </a:xfrm>
          <a:solidFill>
            <a:srgbClr val="6BBDED"/>
          </a:solidFill>
        </p:grpSpPr>
        <p:sp>
          <p:nvSpPr>
            <p:cNvPr id="2" name="燕尾形 1"/>
            <p:cNvSpPr/>
            <p:nvPr/>
          </p:nvSpPr>
          <p:spPr>
            <a:xfrm>
              <a:off x="859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4" name="燕尾形 13"/>
            <p:cNvSpPr/>
            <p:nvPr/>
          </p:nvSpPr>
          <p:spPr>
            <a:xfrm>
              <a:off x="889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5" name="燕尾形 14"/>
            <p:cNvSpPr/>
            <p:nvPr/>
          </p:nvSpPr>
          <p:spPr>
            <a:xfrm>
              <a:off x="918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6" name="燕尾形 15"/>
            <p:cNvSpPr/>
            <p:nvPr/>
          </p:nvSpPr>
          <p:spPr>
            <a:xfrm>
              <a:off x="947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7" name="燕尾形 16"/>
            <p:cNvSpPr/>
            <p:nvPr/>
          </p:nvSpPr>
          <p:spPr>
            <a:xfrm>
              <a:off x="9766"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8" name="燕尾形 17"/>
            <p:cNvSpPr/>
            <p:nvPr/>
          </p:nvSpPr>
          <p:spPr>
            <a:xfrm>
              <a:off x="10058"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19" name="燕尾形 18"/>
            <p:cNvSpPr/>
            <p:nvPr/>
          </p:nvSpPr>
          <p:spPr>
            <a:xfrm>
              <a:off x="10350"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0" name="燕尾形 19"/>
            <p:cNvSpPr/>
            <p:nvPr/>
          </p:nvSpPr>
          <p:spPr>
            <a:xfrm>
              <a:off x="10642"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sp>
          <p:nvSpPr>
            <p:cNvPr id="21" name="燕尾形 20"/>
            <p:cNvSpPr/>
            <p:nvPr/>
          </p:nvSpPr>
          <p:spPr>
            <a:xfrm>
              <a:off x="10934" y="5596"/>
              <a:ext cx="225" cy="225"/>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65000"/>
                    <a:lumOff val="35000"/>
                  </a:schemeClr>
                </a:solidFill>
                <a:cs typeface="+mn-ea"/>
                <a:sym typeface="+mn-lt"/>
              </a:endParaRPr>
            </a:p>
          </p:txBody>
        </p:sp>
        <p:cxnSp>
          <p:nvCxnSpPr>
            <p:cNvPr id="22" name="直接连接符 21"/>
            <p:cNvCxnSpPr/>
            <p:nvPr/>
          </p:nvCxnSpPr>
          <p:spPr>
            <a:xfrm flipV="1">
              <a:off x="11183" y="5720"/>
              <a:ext cx="5159" cy="0"/>
            </a:xfrm>
            <a:prstGeom prst="line">
              <a:avLst/>
            </a:prstGeom>
            <a:grpFill/>
            <a:ln w="12700">
              <a:solidFill>
                <a:srgbClr val="00D0C7"/>
              </a:solidFill>
              <a:prstDash val="sysDot"/>
            </a:ln>
          </p:spPr>
          <p:style>
            <a:lnRef idx="1">
              <a:schemeClr val="accent1"/>
            </a:lnRef>
            <a:fillRef idx="0">
              <a:schemeClr val="accent1"/>
            </a:fillRef>
            <a:effectRef idx="0">
              <a:schemeClr val="accent1"/>
            </a:effectRef>
            <a:fontRef idx="minor">
              <a:schemeClr val="tx1"/>
            </a:fontRef>
          </p:style>
        </p:cxnSp>
      </p:grpSp>
      <p:pic>
        <p:nvPicPr>
          <p:cNvPr id="70658" name="Picture 3" descr="名片标"/>
          <p:cNvPicPr>
            <a:picLocks noChangeAspect="1" noChangeArrowheads="1"/>
          </p:cNvPicPr>
          <p:nvPr/>
        </p:nvPicPr>
        <p:blipFill>
          <a:blip r:embed="rId4"/>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par>
                          <p:cTn id="16" fill="hold">
                            <p:stCondLst>
                              <p:cond delay="1500"/>
                            </p:stCondLst>
                            <p:childTnLst>
                              <p:par>
                                <p:cTn id="17" presetID="18" presetClass="entr" presetSubtype="12"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strips(down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p:bldP spid="1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任意多边形: 形状 31"/>
          <p:cNvSpPr/>
          <p:nvPr/>
        </p:nvSpPr>
        <p:spPr>
          <a:xfrm>
            <a:off x="856053" y="1895000"/>
            <a:ext cx="10491811" cy="3985922"/>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solidFill>
            <a:srgbClr val="4FE5FF">
              <a:alpha val="5000"/>
            </a:srgbClr>
          </a:solidFill>
          <a:ln w="6350">
            <a:noFill/>
          </a:ln>
          <a:effectLst>
            <a:outerShdw blurRad="63500" sx="102000" sy="102000" algn="ctr" rotWithShape="0">
              <a:schemeClr val="bg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4" name="文本框 3"/>
          <p:cNvSpPr txBox="1"/>
          <p:nvPr>
            <p:custDataLst>
              <p:tags r:id="rId1"/>
            </p:custDataLst>
          </p:nvPr>
        </p:nvSpPr>
        <p:spPr>
          <a:xfrm>
            <a:off x="4485005" y="3226435"/>
            <a:ext cx="6870065" cy="1938020"/>
          </a:xfrm>
          <a:prstGeom prst="rect">
            <a:avLst/>
          </a:prstGeom>
          <a:noFill/>
        </p:spPr>
        <p:txBody>
          <a:bodyPr wrap="square">
            <a:spAutoFit/>
          </a:bodyPr>
          <a:lstStyle/>
          <a:p>
            <a:pPr>
              <a:lnSpc>
                <a:spcPct val="150000"/>
              </a:lnSpc>
            </a:pPr>
            <a:r>
              <a:rPr lang="en-US" altLang="zh-CN" sz="2000" dirty="0">
                <a:solidFill>
                  <a:schemeClr val="tx1">
                    <a:lumMod val="65000"/>
                    <a:lumOff val="35000"/>
                  </a:schemeClr>
                </a:solidFill>
                <a:cs typeface="+mn-ea"/>
                <a:sym typeface="+mn-lt"/>
              </a:rPr>
              <a:t>  </a:t>
            </a:r>
            <a:r>
              <a:rPr lang="zh-CN" altLang="en-US" sz="2000" dirty="0">
                <a:solidFill>
                  <a:schemeClr val="tx1">
                    <a:lumMod val="65000"/>
                    <a:lumOff val="35000"/>
                  </a:schemeClr>
                </a:solidFill>
                <a:cs typeface="+mn-ea"/>
                <a:sym typeface="+mn-lt"/>
              </a:rPr>
              <a:t>电仪公司是北京燕华公司下属专业分公司。主要负责工程建设项目、检维修、技改技措项目等电气、仪表专业的施工和调试工作。电仪专业是公司主营业务下的重要专业，特点是技术含量高，专业</a:t>
            </a:r>
            <a:r>
              <a:rPr lang="zh-CN" altLang="en-US" sz="2000" dirty="0">
                <a:solidFill>
                  <a:schemeClr val="tx1">
                    <a:lumMod val="65000"/>
                    <a:lumOff val="35000"/>
                  </a:schemeClr>
                </a:solidFill>
                <a:cs typeface="+mn-ea"/>
                <a:sym typeface="+mn-lt"/>
              </a:rPr>
              <a:t>性强，</a:t>
            </a:r>
            <a:r>
              <a:rPr lang="zh-CN" altLang="en-US" sz="2000" dirty="0">
                <a:solidFill>
                  <a:schemeClr val="tx1">
                    <a:lumMod val="65000"/>
                    <a:lumOff val="35000"/>
                  </a:schemeClr>
                </a:solidFill>
                <a:cs typeface="+mn-ea"/>
                <a:sym typeface="+mn-lt"/>
              </a:rPr>
              <a:t>属于公司的</a:t>
            </a:r>
            <a:r>
              <a:rPr lang="en-US" altLang="zh-CN" sz="2000" dirty="0">
                <a:solidFill>
                  <a:schemeClr val="tx1">
                    <a:lumMod val="65000"/>
                    <a:lumOff val="35000"/>
                  </a:schemeClr>
                </a:solidFill>
                <a:cs typeface="+mn-ea"/>
                <a:sym typeface="+mn-lt"/>
              </a:rPr>
              <a:t>“</a:t>
            </a:r>
            <a:r>
              <a:rPr lang="zh-CN" altLang="en-US" sz="2000" dirty="0">
                <a:solidFill>
                  <a:schemeClr val="tx1">
                    <a:lumMod val="65000"/>
                    <a:lumOff val="35000"/>
                  </a:schemeClr>
                </a:solidFill>
                <a:cs typeface="+mn-ea"/>
                <a:sym typeface="+mn-lt"/>
              </a:rPr>
              <a:t>拳头</a:t>
            </a:r>
            <a:r>
              <a:rPr lang="en-US" altLang="zh-CN" sz="2000" dirty="0">
                <a:solidFill>
                  <a:schemeClr val="tx1">
                    <a:lumMod val="65000"/>
                    <a:lumOff val="35000"/>
                  </a:schemeClr>
                </a:solidFill>
                <a:cs typeface="+mn-ea"/>
                <a:sym typeface="+mn-lt"/>
              </a:rPr>
              <a:t>”</a:t>
            </a:r>
            <a:r>
              <a:rPr lang="zh-CN" altLang="en-US" sz="2000" dirty="0">
                <a:solidFill>
                  <a:schemeClr val="tx1">
                    <a:lumMod val="65000"/>
                    <a:lumOff val="35000"/>
                  </a:schemeClr>
                </a:solidFill>
                <a:cs typeface="+mn-ea"/>
                <a:sym typeface="+mn-lt"/>
              </a:rPr>
              <a:t>专业</a:t>
            </a:r>
            <a:endParaRPr lang="zh-CN" altLang="en-US" sz="2000" dirty="0">
              <a:solidFill>
                <a:schemeClr val="tx1">
                  <a:lumMod val="65000"/>
                  <a:lumOff val="35000"/>
                </a:schemeClr>
              </a:solidFill>
              <a:cs typeface="+mn-ea"/>
              <a:sym typeface="+mn-lt"/>
            </a:endParaRPr>
          </a:p>
        </p:txBody>
      </p:sp>
      <p:grpSp>
        <p:nvGrpSpPr>
          <p:cNvPr id="107" name="组合 106"/>
          <p:cNvGrpSpPr/>
          <p:nvPr/>
        </p:nvGrpSpPr>
        <p:grpSpPr>
          <a:xfrm>
            <a:off x="364681" y="473171"/>
            <a:ext cx="11462638" cy="529312"/>
            <a:chOff x="364681" y="473171"/>
            <a:chExt cx="11462638" cy="529312"/>
          </a:xfrm>
        </p:grpSpPr>
        <p:sp>
          <p:nvSpPr>
            <p:cNvPr id="16" name="平行四边形 15"/>
            <p:cNvSpPr/>
            <p:nvPr/>
          </p:nvSpPr>
          <p:spPr>
            <a:xfrm flipH="1">
              <a:off x="508857"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平行四边形 17"/>
            <p:cNvSpPr/>
            <p:nvPr/>
          </p:nvSpPr>
          <p:spPr>
            <a:xfrm flipH="1" flipV="1">
              <a:off x="7996769"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2" name="平行四边形 61"/>
            <p:cNvSpPr/>
            <p:nvPr/>
          </p:nvSpPr>
          <p:spPr>
            <a:xfrm flipH="1" flipV="1">
              <a:off x="8131532"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4" name="平行四边形 63"/>
            <p:cNvSpPr/>
            <p:nvPr/>
          </p:nvSpPr>
          <p:spPr>
            <a:xfrm flipH="1" flipV="1">
              <a:off x="826629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6" name="平行四边形 65"/>
            <p:cNvSpPr/>
            <p:nvPr/>
          </p:nvSpPr>
          <p:spPr>
            <a:xfrm flipH="1" flipV="1">
              <a:off x="840105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8" name="平行四边形 67"/>
            <p:cNvSpPr/>
            <p:nvPr/>
          </p:nvSpPr>
          <p:spPr>
            <a:xfrm flipV="1">
              <a:off x="4043423"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0" name="平行四边形 69"/>
            <p:cNvSpPr/>
            <p:nvPr/>
          </p:nvSpPr>
          <p:spPr>
            <a:xfrm flipV="1">
              <a:off x="3908660"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2" name="平行四边形 71"/>
            <p:cNvSpPr/>
            <p:nvPr/>
          </p:nvSpPr>
          <p:spPr>
            <a:xfrm flipV="1">
              <a:off x="3773897"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4" name="平行四边形 73"/>
            <p:cNvSpPr/>
            <p:nvPr/>
          </p:nvSpPr>
          <p:spPr>
            <a:xfrm flipV="1">
              <a:off x="3639135" y="648771"/>
              <a:ext cx="155081" cy="87757"/>
            </a:xfrm>
            <a:prstGeom prst="parallelogram">
              <a:avLst>
                <a:gd name="adj" fmla="val 101842"/>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6" name="文本框 75"/>
            <p:cNvSpPr txBox="1"/>
            <p:nvPr/>
          </p:nvSpPr>
          <p:spPr>
            <a:xfrm>
              <a:off x="4476750" y="473171"/>
              <a:ext cx="3238500" cy="491490"/>
            </a:xfrm>
            <a:prstGeom prst="rect">
              <a:avLst/>
            </a:prstGeom>
            <a:noFill/>
          </p:spPr>
          <p:txBody>
            <a:bodyPr wrap="square" rtlCol="0">
              <a:spAutoFit/>
            </a:bodyPr>
            <a:lstStyle/>
            <a:p>
              <a:pPr algn="dist"/>
              <a:r>
                <a:rPr lang="zh-CN" altLang="en-US" sz="2600" dirty="0">
                  <a:solidFill>
                    <a:schemeClr val="bg1">
                      <a:lumMod val="50000"/>
                    </a:schemeClr>
                  </a:solidFill>
                  <a:cs typeface="+mn-ea"/>
                  <a:sym typeface="+mn-lt"/>
                </a:rPr>
                <a:t>电仪</a:t>
              </a:r>
              <a:r>
                <a:rPr lang="zh-CN" altLang="en-US" sz="2600" dirty="0">
                  <a:solidFill>
                    <a:schemeClr val="bg1">
                      <a:lumMod val="50000"/>
                    </a:schemeClr>
                  </a:solidFill>
                  <a:cs typeface="+mn-ea"/>
                  <a:sym typeface="+mn-lt"/>
                </a:rPr>
                <a:t>公司</a:t>
              </a:r>
              <a:endParaRPr lang="zh-CN" altLang="en-US" sz="2600" dirty="0">
                <a:solidFill>
                  <a:schemeClr val="bg1">
                    <a:lumMod val="50000"/>
                  </a:schemeClr>
                </a:solidFill>
                <a:cs typeface="+mn-ea"/>
                <a:sym typeface="+mn-lt"/>
              </a:endParaRPr>
            </a:p>
          </p:txBody>
        </p:sp>
        <p:sp>
          <p:nvSpPr>
            <p:cNvPr id="78" name="任意多边形: 形状 77"/>
            <p:cNvSpPr/>
            <p:nvPr/>
          </p:nvSpPr>
          <p:spPr>
            <a:xfrm flipV="1">
              <a:off x="4226360" y="866109"/>
              <a:ext cx="3739279" cy="136374"/>
            </a:xfrm>
            <a:custGeom>
              <a:avLst/>
              <a:gdLst>
                <a:gd name="connsiteX0" fmla="*/ 0 w 3238500"/>
                <a:gd name="connsiteY0" fmla="*/ 118110 h 118110"/>
                <a:gd name="connsiteX1" fmla="*/ 118110 w 3238500"/>
                <a:gd name="connsiteY1" fmla="*/ 0 h 118110"/>
                <a:gd name="connsiteX2" fmla="*/ 3124200 w 3238500"/>
                <a:gd name="connsiteY2" fmla="*/ 0 h 118110"/>
                <a:gd name="connsiteX3" fmla="*/ 3238500 w 3238500"/>
                <a:gd name="connsiteY3" fmla="*/ 114300 h 118110"/>
              </a:gdLst>
              <a:ahLst/>
              <a:cxnLst>
                <a:cxn ang="0">
                  <a:pos x="connsiteX0" y="connsiteY0"/>
                </a:cxn>
                <a:cxn ang="0">
                  <a:pos x="connsiteX1" y="connsiteY1"/>
                </a:cxn>
                <a:cxn ang="0">
                  <a:pos x="connsiteX2" y="connsiteY2"/>
                </a:cxn>
                <a:cxn ang="0">
                  <a:pos x="connsiteX3" y="connsiteY3"/>
                </a:cxn>
              </a:cxnLst>
              <a:rect l="l" t="t" r="r" b="b"/>
              <a:pathLst>
                <a:path w="3238500" h="118110">
                  <a:moveTo>
                    <a:pt x="0" y="118110"/>
                  </a:moveTo>
                  <a:lnTo>
                    <a:pt x="118110" y="0"/>
                  </a:lnTo>
                  <a:lnTo>
                    <a:pt x="3124200" y="0"/>
                  </a:lnTo>
                  <a:lnTo>
                    <a:pt x="3238500" y="114300"/>
                  </a:lnTo>
                </a:path>
              </a:pathLst>
            </a:custGeom>
            <a:noFill/>
            <a:ln w="9525">
              <a:solidFill>
                <a:srgbClr val="4FE5FF">
                  <a:alpha val="70000"/>
                </a:srgbClr>
              </a:solidFill>
              <a:headEnd type="oval" w="sm" len="sm"/>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0" name="平行四边形 79"/>
            <p:cNvSpPr/>
            <p:nvPr/>
          </p:nvSpPr>
          <p:spPr>
            <a:xfrm flipH="1" flipV="1">
              <a:off x="7986560"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平行四边形 81"/>
            <p:cNvSpPr/>
            <p:nvPr/>
          </p:nvSpPr>
          <p:spPr>
            <a:xfrm flipH="1" flipV="1">
              <a:off x="812132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平行四边形 83"/>
            <p:cNvSpPr/>
            <p:nvPr/>
          </p:nvSpPr>
          <p:spPr>
            <a:xfrm flipH="1" flipV="1">
              <a:off x="825608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6" name="平行四边形 85"/>
            <p:cNvSpPr/>
            <p:nvPr/>
          </p:nvSpPr>
          <p:spPr>
            <a:xfrm flipH="1" flipV="1">
              <a:off x="8390848"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8" name="任意多边形: 形状 87"/>
            <p:cNvSpPr/>
            <p:nvPr/>
          </p:nvSpPr>
          <p:spPr>
            <a:xfrm flipV="1">
              <a:off x="8526195"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0" name="平行四边形 89"/>
            <p:cNvSpPr/>
            <p:nvPr/>
          </p:nvSpPr>
          <p:spPr>
            <a:xfrm flipV="1">
              <a:off x="4050359"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2" name="平行四边形 91"/>
            <p:cNvSpPr/>
            <p:nvPr/>
          </p:nvSpPr>
          <p:spPr>
            <a:xfrm flipV="1">
              <a:off x="3915596"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平行四边形 93"/>
            <p:cNvSpPr/>
            <p:nvPr/>
          </p:nvSpPr>
          <p:spPr>
            <a:xfrm flipV="1">
              <a:off x="3780833"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平行四边形 95"/>
            <p:cNvSpPr/>
            <p:nvPr/>
          </p:nvSpPr>
          <p:spPr>
            <a:xfrm flipV="1">
              <a:off x="3646071" y="639559"/>
              <a:ext cx="155081" cy="87757"/>
            </a:xfrm>
            <a:prstGeom prst="parallelogram">
              <a:avLst>
                <a:gd name="adj" fmla="val 101842"/>
              </a:avLst>
            </a:prstGeom>
            <a:solidFill>
              <a:srgbClr val="4F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任意多边形: 形状 97"/>
            <p:cNvSpPr/>
            <p:nvPr/>
          </p:nvSpPr>
          <p:spPr>
            <a:xfrm flipH="1" flipV="1">
              <a:off x="364681" y="642852"/>
              <a:ext cx="3301124" cy="84464"/>
            </a:xfrm>
            <a:custGeom>
              <a:avLst/>
              <a:gdLst>
                <a:gd name="connsiteX0" fmla="*/ 0 w 2859024"/>
                <a:gd name="connsiteY0" fmla="*/ 0 h 73152"/>
                <a:gd name="connsiteX1" fmla="*/ 73152 w 2859024"/>
                <a:gd name="connsiteY1" fmla="*/ 73152 h 73152"/>
                <a:gd name="connsiteX2" fmla="*/ 2859024 w 2859024"/>
                <a:gd name="connsiteY2" fmla="*/ 73152 h 73152"/>
              </a:gdLst>
              <a:ahLst/>
              <a:cxnLst>
                <a:cxn ang="0">
                  <a:pos x="connsiteX0" y="connsiteY0"/>
                </a:cxn>
                <a:cxn ang="0">
                  <a:pos x="connsiteX1" y="connsiteY1"/>
                </a:cxn>
                <a:cxn ang="0">
                  <a:pos x="connsiteX2" y="connsiteY2"/>
                </a:cxn>
              </a:cxnLst>
              <a:rect l="l" t="t" r="r" b="b"/>
              <a:pathLst>
                <a:path w="2859024" h="73152">
                  <a:moveTo>
                    <a:pt x="0" y="0"/>
                  </a:moveTo>
                  <a:lnTo>
                    <a:pt x="73152" y="73152"/>
                  </a:lnTo>
                  <a:lnTo>
                    <a:pt x="2859024" y="73152"/>
                  </a:lnTo>
                </a:path>
              </a:pathLst>
            </a:custGeom>
            <a:noFill/>
            <a:ln w="12700">
              <a:gradFill>
                <a:gsLst>
                  <a:gs pos="0">
                    <a:srgbClr val="4FE5FF"/>
                  </a:gs>
                  <a:gs pos="100000">
                    <a:srgbClr val="0439D9">
                      <a:alpha val="0"/>
                    </a:srgb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0" name="平行四边形 99"/>
            <p:cNvSpPr/>
            <p:nvPr/>
          </p:nvSpPr>
          <p:spPr>
            <a:xfrm flipH="1">
              <a:off x="480900"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2" name="平行四边形 101"/>
            <p:cNvSpPr/>
            <p:nvPr/>
          </p:nvSpPr>
          <p:spPr>
            <a:xfrm>
              <a:off x="8594304" y="682378"/>
              <a:ext cx="3136115" cy="84464"/>
            </a:xfrm>
            <a:prstGeom prst="parallelogram">
              <a:avLst>
                <a:gd name="adj" fmla="val 100180"/>
              </a:avLst>
            </a:prstGeom>
            <a:gradFill>
              <a:gsLst>
                <a:gs pos="0">
                  <a:schemeClr val="bg1">
                    <a:alpha val="75000"/>
                  </a:schemeClr>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4" name="平行四边形 103"/>
            <p:cNvSpPr/>
            <p:nvPr/>
          </p:nvSpPr>
          <p:spPr>
            <a:xfrm>
              <a:off x="8566347" y="669196"/>
              <a:ext cx="3136115" cy="84464"/>
            </a:xfrm>
            <a:prstGeom prst="parallelogram">
              <a:avLst>
                <a:gd name="adj" fmla="val 100180"/>
              </a:avLst>
            </a:prstGeom>
            <a:gradFill>
              <a:gsLst>
                <a:gs pos="0">
                  <a:srgbClr val="4FE5FF"/>
                </a:gs>
                <a:gs pos="90000">
                  <a:srgbClr val="0439D9">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 name="任意多边形: 形状 1"/>
          <p:cNvSpPr/>
          <p:nvPr/>
        </p:nvSpPr>
        <p:spPr>
          <a:xfrm>
            <a:off x="775048" y="1817961"/>
            <a:ext cx="10653820" cy="4140000"/>
          </a:xfrm>
          <a:custGeom>
            <a:avLst/>
            <a:gdLst>
              <a:gd name="connsiteX0" fmla="*/ 243100 w 10821974"/>
              <a:gd name="connsiteY0" fmla="*/ 0 h 4574806"/>
              <a:gd name="connsiteX1" fmla="*/ 4695073 w 10821974"/>
              <a:gd name="connsiteY1" fmla="*/ 0 h 4574806"/>
              <a:gd name="connsiteX2" fmla="*/ 4943938 w 10821974"/>
              <a:gd name="connsiteY2" fmla="*/ 248865 h 4574806"/>
              <a:gd name="connsiteX3" fmla="*/ 10582403 w 10821974"/>
              <a:gd name="connsiteY3" fmla="*/ 248865 h 4574806"/>
              <a:gd name="connsiteX4" fmla="*/ 10821974 w 10821974"/>
              <a:gd name="connsiteY4" fmla="*/ 488436 h 4574806"/>
              <a:gd name="connsiteX5" fmla="*/ 10821974 w 10821974"/>
              <a:gd name="connsiteY5" fmla="*/ 4344579 h 4574806"/>
              <a:gd name="connsiteX6" fmla="*/ 10591747 w 10821974"/>
              <a:gd name="connsiteY6" fmla="*/ 4574806 h 4574806"/>
              <a:gd name="connsiteX7" fmla="*/ 239571 w 10821974"/>
              <a:gd name="connsiteY7" fmla="*/ 4574806 h 4574806"/>
              <a:gd name="connsiteX8" fmla="*/ 0 w 10821974"/>
              <a:gd name="connsiteY8" fmla="*/ 4335235 h 4574806"/>
              <a:gd name="connsiteX9" fmla="*/ 0 w 10821974"/>
              <a:gd name="connsiteY9" fmla="*/ 2548153 h 4574806"/>
              <a:gd name="connsiteX10" fmla="*/ 0 w 10821974"/>
              <a:gd name="connsiteY10" fmla="*/ 479092 h 4574806"/>
              <a:gd name="connsiteX11" fmla="*/ 0 w 10821974"/>
              <a:gd name="connsiteY11" fmla="*/ 243100 h 457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21974" h="4574806">
                <a:moveTo>
                  <a:pt x="243100" y="0"/>
                </a:moveTo>
                <a:lnTo>
                  <a:pt x="4695073" y="0"/>
                </a:lnTo>
                <a:lnTo>
                  <a:pt x="4943938" y="248865"/>
                </a:lnTo>
                <a:lnTo>
                  <a:pt x="10582403" y="248865"/>
                </a:lnTo>
                <a:lnTo>
                  <a:pt x="10821974" y="488436"/>
                </a:lnTo>
                <a:lnTo>
                  <a:pt x="10821974" y="4344579"/>
                </a:lnTo>
                <a:lnTo>
                  <a:pt x="10591747" y="4574806"/>
                </a:lnTo>
                <a:lnTo>
                  <a:pt x="239571" y="4574806"/>
                </a:lnTo>
                <a:lnTo>
                  <a:pt x="0" y="4335235"/>
                </a:lnTo>
                <a:lnTo>
                  <a:pt x="0" y="2548153"/>
                </a:lnTo>
                <a:lnTo>
                  <a:pt x="0" y="479092"/>
                </a:lnTo>
                <a:lnTo>
                  <a:pt x="0" y="243100"/>
                </a:lnTo>
                <a:close/>
              </a:path>
            </a:pathLst>
          </a:custGeom>
          <a:noFill/>
          <a:ln w="6350">
            <a:gradFill>
              <a:gsLst>
                <a:gs pos="0">
                  <a:srgbClr val="0439D9"/>
                </a:gs>
                <a:gs pos="100000">
                  <a:srgbClr val="4FE5FF"/>
                </a:gs>
              </a:gsLst>
              <a:lin ang="5400000" scaled="1"/>
            </a:gradFill>
          </a:ln>
          <a:effectLst>
            <a:outerShdw blurRad="609600" sx="102000" sy="102000" algn="ctr" rotWithShape="0">
              <a:srgbClr val="4FE5FF">
                <a:alpha val="96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dirty="0">
              <a:cs typeface="+mn-ea"/>
              <a:sym typeface="+mn-lt"/>
            </a:endParaRPr>
          </a:p>
        </p:txBody>
      </p:sp>
      <p:sp>
        <p:nvSpPr>
          <p:cNvPr id="5" name="任意多边形: 形状 2"/>
          <p:cNvSpPr/>
          <p:nvPr/>
        </p:nvSpPr>
        <p:spPr>
          <a:xfrm>
            <a:off x="673100" y="1716355"/>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0" name="任意多边形: 形状 19"/>
          <p:cNvSpPr/>
          <p:nvPr/>
        </p:nvSpPr>
        <p:spPr>
          <a:xfrm flipV="1">
            <a:off x="673100" y="521587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1" name="任意多边形: 形状 20"/>
          <p:cNvSpPr/>
          <p:nvPr/>
        </p:nvSpPr>
        <p:spPr>
          <a:xfrm flipH="1">
            <a:off x="10876763" y="1952457"/>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7" name="任意多边形: 形状 26"/>
          <p:cNvSpPr/>
          <p:nvPr/>
        </p:nvSpPr>
        <p:spPr>
          <a:xfrm flipH="1" flipV="1">
            <a:off x="10876763" y="5224436"/>
            <a:ext cx="642137" cy="864184"/>
          </a:xfrm>
          <a:custGeom>
            <a:avLst/>
            <a:gdLst>
              <a:gd name="connsiteX0" fmla="*/ 652272 w 652272"/>
              <a:gd name="connsiteY0" fmla="*/ 0 h 877824"/>
              <a:gd name="connsiteX1" fmla="*/ 341376 w 652272"/>
              <a:gd name="connsiteY1" fmla="*/ 0 h 877824"/>
              <a:gd name="connsiteX2" fmla="*/ 0 w 652272"/>
              <a:gd name="connsiteY2" fmla="*/ 341376 h 877824"/>
              <a:gd name="connsiteX3" fmla="*/ 0 w 652272"/>
              <a:gd name="connsiteY3" fmla="*/ 877824 h 877824"/>
            </a:gdLst>
            <a:ahLst/>
            <a:cxnLst>
              <a:cxn ang="0">
                <a:pos x="connsiteX0" y="connsiteY0"/>
              </a:cxn>
              <a:cxn ang="0">
                <a:pos x="connsiteX1" y="connsiteY1"/>
              </a:cxn>
              <a:cxn ang="0">
                <a:pos x="connsiteX2" y="connsiteY2"/>
              </a:cxn>
              <a:cxn ang="0">
                <a:pos x="connsiteX3" y="connsiteY3"/>
              </a:cxn>
            </a:cxnLst>
            <a:rect l="l" t="t" r="r" b="b"/>
            <a:pathLst>
              <a:path w="652272" h="877824">
                <a:moveTo>
                  <a:pt x="652272" y="0"/>
                </a:moveTo>
                <a:lnTo>
                  <a:pt x="341376" y="0"/>
                </a:lnTo>
                <a:lnTo>
                  <a:pt x="0" y="341376"/>
                </a:lnTo>
                <a:lnTo>
                  <a:pt x="0" y="877824"/>
                </a:lnTo>
              </a:path>
            </a:pathLst>
          </a:custGeom>
          <a:noFill/>
          <a:ln w="38100">
            <a:gradFill>
              <a:gsLst>
                <a:gs pos="0">
                  <a:srgbClr val="4FE5FF"/>
                </a:gs>
                <a:gs pos="84000">
                  <a:srgbClr val="0439D9"/>
                </a:gs>
              </a:gsLst>
              <a:lin ang="276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4" name="组合 33"/>
          <p:cNvGrpSpPr/>
          <p:nvPr/>
        </p:nvGrpSpPr>
        <p:grpSpPr>
          <a:xfrm flipH="1">
            <a:off x="4485074" y="1751635"/>
            <a:ext cx="4556822" cy="793624"/>
            <a:chOff x="1329901" y="2125218"/>
            <a:chExt cx="4112856" cy="716302"/>
          </a:xfrm>
        </p:grpSpPr>
        <p:sp>
          <p:nvSpPr>
            <p:cNvPr id="40" name="平行四边形 39"/>
            <p:cNvSpPr/>
            <p:nvPr/>
          </p:nvSpPr>
          <p:spPr>
            <a:xfrm flipH="1">
              <a:off x="1329901" y="2229521"/>
              <a:ext cx="3724429" cy="611999"/>
            </a:xfrm>
            <a:prstGeom prst="parallelogram">
              <a:avLst>
                <a:gd name="adj" fmla="val 68862"/>
              </a:avLst>
            </a:prstGeom>
            <a:gradFill>
              <a:gsLst>
                <a:gs pos="10000">
                  <a:srgbClr val="0439D9">
                    <a:alpha val="0"/>
                  </a:srgbClr>
                </a:gs>
                <a:gs pos="100000">
                  <a:schemeClr val="bg2">
                    <a:lumMod val="75000"/>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1" name="平行四边形 40"/>
            <p:cNvSpPr/>
            <p:nvPr/>
          </p:nvSpPr>
          <p:spPr>
            <a:xfrm flipH="1">
              <a:off x="1347123" y="2125218"/>
              <a:ext cx="4095634" cy="611999"/>
            </a:xfrm>
            <a:prstGeom prst="parallelogram">
              <a:avLst>
                <a:gd name="adj" fmla="val 68862"/>
              </a:avLst>
            </a:prstGeom>
            <a:gradFill>
              <a:gsLst>
                <a:gs pos="10000">
                  <a:srgbClr val="0439D9">
                    <a:alpha val="0"/>
                  </a:srgbClr>
                </a:gs>
                <a:gs pos="100000">
                  <a:srgbClr val="4FE5FF"/>
                </a:gs>
              </a:gsLst>
              <a:lin ang="1800000" scaled="0"/>
            </a:gradFill>
            <a:ln w="12700">
              <a:gradFill flip="none" rotWithShape="1">
                <a:gsLst>
                  <a:gs pos="30000">
                    <a:schemeClr val="bg2">
                      <a:lumMod val="75000"/>
                      <a:alpha val="0"/>
                    </a:schemeClr>
                  </a:gs>
                  <a:gs pos="100000">
                    <a:schemeClr val="bg2">
                      <a:lumMod val="7500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2" name="文本框 41"/>
            <p:cNvSpPr txBox="1"/>
            <p:nvPr/>
          </p:nvSpPr>
          <p:spPr>
            <a:xfrm flipH="1">
              <a:off x="1638720" y="2149477"/>
              <a:ext cx="2493383" cy="471115"/>
            </a:xfrm>
            <a:prstGeom prst="rect">
              <a:avLst/>
            </a:prstGeom>
            <a:noFill/>
          </p:spPr>
          <p:txBody>
            <a:bodyPr wrap="square" rtlCol="0">
              <a:spAutoFit/>
            </a:bodyPr>
            <a:lstStyle/>
            <a:p>
              <a:pPr algn="l"/>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公</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司</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介</a:t>
              </a:r>
              <a:r>
                <a:rPr lang="en-US" altLang="zh-CN"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 </a:t>
              </a:r>
              <a:r>
                <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rPr>
                <a:t>绍</a:t>
              </a:r>
              <a:endParaRPr lang="zh-CN" altLang="en-US" sz="2800" dirty="0">
                <a:gradFill>
                  <a:gsLst>
                    <a:gs pos="0">
                      <a:schemeClr val="bg1"/>
                    </a:gs>
                    <a:gs pos="40000">
                      <a:srgbClr val="FFFFFF"/>
                    </a:gs>
                    <a:gs pos="60000">
                      <a:schemeClr val="bg1">
                        <a:lumMod val="75000"/>
                      </a:schemeClr>
                    </a:gs>
                    <a:gs pos="80289">
                      <a:schemeClr val="bg1"/>
                    </a:gs>
                    <a:gs pos="20000">
                      <a:schemeClr val="bg1">
                        <a:lumMod val="75000"/>
                      </a:schemeClr>
                    </a:gs>
                    <a:gs pos="100000">
                      <a:schemeClr val="bg1">
                        <a:lumMod val="75000"/>
                      </a:schemeClr>
                    </a:gs>
                  </a:gsLst>
                  <a:lin ang="2700000" scaled="1"/>
                </a:gradFill>
                <a:effectLst>
                  <a:outerShdw blurRad="50800" dist="38100" algn="l" rotWithShape="0">
                    <a:prstClr val="black">
                      <a:alpha val="22000"/>
                    </a:prstClr>
                  </a:outerShdw>
                </a:effectLst>
                <a:cs typeface="+mn-ea"/>
                <a:sym typeface="+mn-lt"/>
              </a:endParaRPr>
            </a:p>
          </p:txBody>
        </p:sp>
        <p:sp>
          <p:nvSpPr>
            <p:cNvPr id="43" name="平行四边形 42"/>
            <p:cNvSpPr/>
            <p:nvPr/>
          </p:nvSpPr>
          <p:spPr>
            <a:xfrm flipH="1">
              <a:off x="1545935" y="2176757"/>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4" name="平行四边形 43"/>
            <p:cNvSpPr/>
            <p:nvPr/>
          </p:nvSpPr>
          <p:spPr>
            <a:xfrm flipH="1">
              <a:off x="1891375" y="262739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5" name="平行四边形 44"/>
            <p:cNvSpPr/>
            <p:nvPr/>
          </p:nvSpPr>
          <p:spPr>
            <a:xfrm flipH="1">
              <a:off x="4070677" y="2430560"/>
              <a:ext cx="469308" cy="74128"/>
            </a:xfrm>
            <a:prstGeom prst="parallelogram">
              <a:avLst>
                <a:gd name="adj" fmla="val 68862"/>
              </a:avLst>
            </a:prstGeom>
            <a:gradFill>
              <a:gsLst>
                <a:gs pos="15000">
                  <a:srgbClr val="0439D9">
                    <a:alpha val="0"/>
                  </a:srgbClr>
                </a:gs>
                <a:gs pos="100000">
                  <a:schemeClr val="bg1">
                    <a:alpha val="50000"/>
                  </a:schemeClr>
                </a:gs>
              </a:gsLst>
              <a:lin ang="18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pic>
        <p:nvPicPr>
          <p:cNvPr id="8" name="图片 7" descr="F:\图库\城市、建筑\51miz-P1230244-CBA02D87-3840x2560.jpg51miz-P1230244-CBA02D87-3840x2560"/>
          <p:cNvPicPr>
            <a:picLocks noChangeAspect="1"/>
          </p:cNvPicPr>
          <p:nvPr/>
        </p:nvPicPr>
        <p:blipFill>
          <a:blip r:embed="rId2" cstate="screen"/>
          <a:srcRect/>
          <a:stretch>
            <a:fillRect/>
          </a:stretch>
        </p:blipFill>
        <p:spPr>
          <a:xfrm>
            <a:off x="956945" y="2816860"/>
            <a:ext cx="3397885" cy="2757170"/>
          </a:xfrm>
          <a:prstGeom prst="snip2DiagRect">
            <a:avLst>
              <a:gd name="adj1" fmla="val 0"/>
              <a:gd name="adj2" fmla="val 12740"/>
            </a:avLst>
          </a:prstGeom>
        </p:spPr>
      </p:pic>
      <p:pic>
        <p:nvPicPr>
          <p:cNvPr id="70658" name="Picture 3" descr="名片标"/>
          <p:cNvPicPr>
            <a:picLocks noChangeAspect="1" noChangeArrowheads="1"/>
          </p:cNvPicPr>
          <p:nvPr/>
        </p:nvPicPr>
        <p:blipFill>
          <a:blip r:embed="rId3"/>
          <a:srcRect/>
          <a:stretch>
            <a:fillRect/>
          </a:stretch>
        </p:blipFill>
        <p:spPr bwMode="auto">
          <a:xfrm>
            <a:off x="225743" y="234633"/>
            <a:ext cx="3287712" cy="404812"/>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cTn>
                              </p:par>
                              <p:par>
                                <p:cTn id="29" presetID="16" presetClass="entr" presetSubtype="21"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2" grpId="1" animBg="1"/>
      <p:bldP spid="4" grpId="0"/>
      <p:bldP spid="4" grpId="1"/>
      <p:bldP spid="2" grpId="0" bldLvl="0" animBg="1"/>
      <p:bldP spid="2" grpId="1" animBg="1"/>
      <p:bldP spid="5" grpId="0" bldLvl="0" animBg="1"/>
      <p:bldP spid="5" grpId="1" animBg="1"/>
      <p:bldP spid="20" grpId="0" bldLvl="0" animBg="1"/>
      <p:bldP spid="20" grpId="1" animBg="1"/>
      <p:bldP spid="21" grpId="0" bldLvl="0" animBg="1"/>
      <p:bldP spid="21" grpId="1" animBg="1"/>
      <p:bldP spid="27" grpId="0" bldLvl="0" animBg="1"/>
      <p:bldP spid="27" grpId="1" animBg="1"/>
    </p:bldLst>
  </p:timing>
</p:sld>
</file>

<file path=ppt/tags/tag1.xml><?xml version="1.0" encoding="utf-8"?>
<p:tagLst xmlns:p="http://schemas.openxmlformats.org/presentationml/2006/main">
  <p:tag name="KSO_WM_UNIT_PLACING_PICTURE_USER_VIEWPORT" val="{&quot;height&quot;:7781,&quot;width&quot;:10372}"/>
</p:tagLst>
</file>

<file path=ppt/tags/tag10.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1.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2.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13.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4.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5.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6.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7.xml><?xml version="1.0" encoding="utf-8"?>
<p:tagLst xmlns:p="http://schemas.openxmlformats.org/presentationml/2006/main">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Lst>
</file>

<file path=ppt/tags/tag18.xml><?xml version="1.0" encoding="utf-8"?>
<p:tagLst xmlns:p="http://schemas.openxmlformats.org/presentationml/2006/main">
  <p:tag name="KSO_WM_UNIT_FILL_FORE_SCHEMECOLOR_INDEX_BRIGHTNESS" val="0"/>
  <p:tag name="KSO_WM_UNIT_FILL_FORE_SCHEMECOLOR_INDEX" val="14"/>
  <p:tag name="KSO_WM_UNIT_FILL_TYPE" val="1"/>
  <p:tag name="KSO_WM_UNIT_LINE_FORE_SCHEMECOLOR_INDEX_BRIGHTNESS" val="-0.05"/>
  <p:tag name="KSO_WM_UNIT_LINE_FORE_SCHEMECOLOR_INDEX" val="14"/>
  <p:tag name="KSO_WM_UNIT_LINE_FILL_TYPE" val="2"/>
</p:tagLst>
</file>

<file path=ppt/tags/tag19.xml><?xml version="1.0" encoding="utf-8"?>
<p:tagLst xmlns:p="http://schemas.openxmlformats.org/presentationml/2006/main">
  <p:tag name="KSO_WM_UNIT_PLACING_PICTURE_USER_VIEWPORT" val="{&quot;height&quot;:7781,&quot;width&quot;:10372}"/>
</p:tagLst>
</file>

<file path=ppt/tags/tag2.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20.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1.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2.xml><?xml version="1.0" encoding="utf-8"?>
<p:tagLst xmlns:p="http://schemas.openxmlformats.org/presentationml/2006/main">
  <p:tag name="KSO_WM_UNIT_FILL_FORE_SCHEMECOLOR_INDEX_BRIGHTNESS" val="-0.05"/>
  <p:tag name="KSO_WM_UNIT_FILL_FORE_SCHEMECOLOR_INDEX" val="14"/>
  <p:tag name="KSO_WM_UNIT_FILL_TYPE" val="1"/>
  <p:tag name="KSO_WM_UNIT_TEXT_FILL_FORE_SCHEMECOLOR_INDEX_BRIGHTNESS" val="0.5"/>
  <p:tag name="KSO_WM_UNIT_TEXT_FILL_FORE_SCHEMECOLOR_INDEX" val="13"/>
  <p:tag name="KSO_WM_UNIT_TEXT_FILL_TYPE" val="1"/>
</p:tagLst>
</file>

<file path=ppt/tags/tag23.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4.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5.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6.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7.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8.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29.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3.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3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1.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2.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3.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4.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5.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6.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7.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38.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39.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4.xml><?xml version="1.0" encoding="utf-8"?>
<p:tagLst xmlns:p="http://schemas.openxmlformats.org/presentationml/2006/main">
  <p:tag name="KSO_WM_UNIT_PLACING_PICTURE_USER_VIEWPORT" val="{&quot;height&quot;:7781,&quot;width&quot;:10372}"/>
</p:tagLst>
</file>

<file path=ppt/tags/tag40.xml><?xml version="1.0" encoding="utf-8"?>
<p:tagLst xmlns:p="http://schemas.openxmlformats.org/presentationml/2006/main">
  <p:tag name="KSO_WM_UNIT_TEXT_FILL_FORE_SCHEMECOLOR_INDEX_BRIGHTNESS" val="0"/>
  <p:tag name="KSO_WM_UNIT_TEXT_FILL_FORE_SCHEMECOLOR_INDEX" val="14"/>
  <p:tag name="KSO_WM_UNIT_TEXT_FILL_TYPE" val="1"/>
</p:tagLst>
</file>

<file path=ppt/tags/tag41.xml><?xml version="1.0" encoding="utf-8"?>
<p:tagLst xmlns:p="http://schemas.openxmlformats.org/presentationml/2006/main">
  <p:tag name="KSO_WM_UNIT_FILL_FORE_SCHEMECOLOR_INDEX_BRIGHTNESS" val="0"/>
  <p:tag name="KSO_WM_UNIT_FILL_FORE_SCHEMECOLOR_INDEX" val="14"/>
  <p:tag name="KSO_WM_UNIT_FILL_TYPE" val="1"/>
</p:tagLst>
</file>

<file path=ppt/tags/tag42.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3.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4.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5.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6.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7.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8.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49.xml><?xml version="1.0" encoding="utf-8"?>
<p:tagLst xmlns:p="http://schemas.openxmlformats.org/presentationml/2006/main">
  <p:tag name="KSO_WM_UNIT_TEXT_FILL_FORE_SCHEMECOLOR_INDEX_BRIGHTNESS" val="0.5"/>
  <p:tag name="KSO_WM_UNIT_TEXT_FILL_FORE_SCHEMECOLOR_INDEX" val="13"/>
  <p:tag name="KSO_WM_UNIT_TEXT_FILL_TYPE" val="1"/>
</p:tagLst>
</file>

<file path=ppt/tags/tag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50.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51.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52.xml><?xml version="1.0" encoding="utf-8"?>
<p:tagLst xmlns:p="http://schemas.openxmlformats.org/presentationml/2006/main">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53.xml><?xml version="1.0" encoding="utf-8"?>
<p:tagLst xmlns:p="http://schemas.openxmlformats.org/presentationml/2006/main">
  <p:tag name="MH" val="20160217203636"/>
  <p:tag name="MH_LIBRARY" val="GRAPHIC"/>
  <p:tag name="MH_TYPE" val="Other"/>
  <p:tag name="MH_ORDER" val="1"/>
</p:tagLst>
</file>

<file path=ppt/tags/tag54.xml><?xml version="1.0" encoding="utf-8"?>
<p:tagLst xmlns:p="http://schemas.openxmlformats.org/presentationml/2006/main">
  <p:tag name="MH" val="20160217203636"/>
  <p:tag name="MH_LIBRARY" val="GRAPHIC"/>
  <p:tag name="MH_TYPE" val="Picture"/>
  <p:tag name="MH_ORDER" val="1"/>
</p:tagLst>
</file>

<file path=ppt/tags/tag55.xml><?xml version="1.0" encoding="utf-8"?>
<p:tagLst xmlns:p="http://schemas.openxmlformats.org/presentationml/2006/main">
  <p:tag name="MH" val="20160217203636"/>
  <p:tag name="MH_LIBRARY" val="GRAPHIC"/>
  <p:tag name="MH_TYPE" val="SubTitle"/>
  <p:tag name="MH_ORDER" val="1"/>
</p:tagLst>
</file>

<file path=ppt/tags/tag56.xml><?xml version="1.0" encoding="utf-8"?>
<p:tagLst xmlns:p="http://schemas.openxmlformats.org/presentationml/2006/main">
  <p:tag name="MH" val="20160217203636"/>
  <p:tag name="MH_LIBRARY" val="GRAPHIC"/>
  <p:tag name="MH_TYPE" val="Other"/>
  <p:tag name="MH_ORDER" val="2"/>
</p:tagLst>
</file>

<file path=ppt/tags/tag57.xml><?xml version="1.0" encoding="utf-8"?>
<p:tagLst xmlns:p="http://schemas.openxmlformats.org/presentationml/2006/main">
  <p:tag name="MH" val="20160217203636"/>
  <p:tag name="MH_LIBRARY" val="GRAPHIC"/>
  <p:tag name="MH_TYPE" val="Picture"/>
  <p:tag name="MH_ORDER" val="2"/>
</p:tagLst>
</file>

<file path=ppt/tags/tag58.xml><?xml version="1.0" encoding="utf-8"?>
<p:tagLst xmlns:p="http://schemas.openxmlformats.org/presentationml/2006/main">
  <p:tag name="MH" val="20160217203636"/>
  <p:tag name="MH_LIBRARY" val="GRAPHIC"/>
  <p:tag name="MH_TYPE" val="Other"/>
  <p:tag name="MH_ORDER" val="3"/>
</p:tagLst>
</file>

<file path=ppt/tags/tag59.xml><?xml version="1.0" encoding="utf-8"?>
<p:tagLst xmlns:p="http://schemas.openxmlformats.org/presentationml/2006/main">
  <p:tag name="MH" val="20160217203636"/>
  <p:tag name="MH_LIBRARY" val="GRAPHIC"/>
  <p:tag name="MH_TYPE" val="Picture"/>
  <p:tag name="MH_ORDER" val="3"/>
</p:tagLst>
</file>

<file path=ppt/tags/tag6.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60.xml><?xml version="1.0" encoding="utf-8"?>
<p:tagLst xmlns:p="http://schemas.openxmlformats.org/presentationml/2006/main">
  <p:tag name="MH" val="20160217203636"/>
  <p:tag name="MH_LIBRARY" val="GRAPHIC"/>
  <p:tag name="MH_TYPE" val="Other"/>
  <p:tag name="MH_ORDER" val="4"/>
</p:tagLst>
</file>

<file path=ppt/tags/tag61.xml><?xml version="1.0" encoding="utf-8"?>
<p:tagLst xmlns:p="http://schemas.openxmlformats.org/presentationml/2006/main">
  <p:tag name="MH" val="20160217203636"/>
  <p:tag name="MH_LIBRARY" val="GRAPHIC"/>
  <p:tag name="MH_TYPE" val="Picture"/>
  <p:tag name="MH_ORDER" val="4"/>
</p:tagLst>
</file>

<file path=ppt/tags/tag62.xml><?xml version="1.0" encoding="utf-8"?>
<p:tagLst xmlns:p="http://schemas.openxmlformats.org/presentationml/2006/main">
  <p:tag name="MH" val="20160202082519"/>
  <p:tag name="MH_LIBRARY" val="GRAPHIC"/>
  <p:tag name="MH_TYPE" val="Text"/>
  <p:tag name="MH_ORDER" val="1"/>
</p:tagLst>
</file>

<file path=ppt/tags/tag63.xml><?xml version="1.0" encoding="utf-8"?>
<p:tagLst xmlns:p="http://schemas.openxmlformats.org/presentationml/2006/main">
  <p:tag name="MH" val="20160202082519"/>
  <p:tag name="MH_LIBRARY" val="GRAPHIC"/>
  <p:tag name="MH_TYPE" val="Text"/>
  <p:tag name="MH_ORDER" val="1"/>
</p:tagLst>
</file>

<file path=ppt/tags/tag64.xml><?xml version="1.0" encoding="utf-8"?>
<p:tagLst xmlns:p="http://schemas.openxmlformats.org/presentationml/2006/main">
  <p:tag name="MH" val="20160202082519"/>
  <p:tag name="MH_LIBRARY" val="GRAPHIC"/>
  <p:tag name="MH_TYPE" val="Text"/>
  <p:tag name="MH_ORDER" val="1"/>
</p:tagLst>
</file>

<file path=ppt/tags/tag65.xml><?xml version="1.0" encoding="utf-8"?>
<p:tagLst xmlns:p="http://schemas.openxmlformats.org/presentationml/2006/main">
  <p:tag name="MH" val="20160202082519"/>
  <p:tag name="MH_LIBRARY" val="GRAPHIC"/>
  <p:tag name="MH_TYPE" val="Text"/>
  <p:tag name="MH_ORDER" val="1"/>
</p:tagLst>
</file>

<file path=ppt/tags/tag66.xml><?xml version="1.0" encoding="utf-8"?>
<p:tagLst xmlns:p="http://schemas.openxmlformats.org/presentationml/2006/main">
  <p:tag name="MH" val="20160217203636"/>
  <p:tag name="MH_LIBRARY" val="GRAPHIC"/>
  <p:tag name="MH_TYPE" val="SubTitle"/>
  <p:tag name="MH_ORDER" val="1"/>
</p:tagLst>
</file>

<file path=ppt/tags/tag67.xml><?xml version="1.0" encoding="utf-8"?>
<p:tagLst xmlns:p="http://schemas.openxmlformats.org/presentationml/2006/main">
  <p:tag name="MH" val="20160217203636"/>
  <p:tag name="MH_LIBRARY" val="GRAPHIC"/>
  <p:tag name="MH_TYPE" val="SubTitle"/>
  <p:tag name="MH_ORDER" val="1"/>
</p:tagLst>
</file>

<file path=ppt/tags/tag68.xml><?xml version="1.0" encoding="utf-8"?>
<p:tagLst xmlns:p="http://schemas.openxmlformats.org/presentationml/2006/main">
  <p:tag name="MH" val="20160217203636"/>
  <p:tag name="MH_LIBRARY" val="GRAPHIC"/>
  <p:tag name="MH_TYPE" val="SubTitle"/>
  <p:tag name="MH_ORDER" val="1"/>
</p:tagLst>
</file>

<file path=ppt/tags/tag69.xml><?xml version="1.0" encoding="utf-8"?>
<p:tagLst xmlns:p="http://schemas.openxmlformats.org/presentationml/2006/main">
  <p:tag name="MH_TYPE" val="#NeiR#"/>
  <p:tag name="MH_NUMBER" val="4"/>
  <p:tag name="MH_CATEGORY" val="#TuWHP#"/>
  <p:tag name="MH_LAYOUT" val="SubTitleDesc"/>
  <p:tag name="MH" val="20160217203636"/>
  <p:tag name="MH_LIBRARY" val="GRAPHIC"/>
</p:tagLst>
</file>

<file path=ppt/tags/tag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0.xml><?xml version="1.0" encoding="utf-8"?>
<p:tagLst xmlns:p="http://schemas.openxmlformats.org/presentationml/2006/main">
  <p:tag name="KSO_WM_UNIT_PLACING_PICTURE_USER_VIEWPORT" val="{&quot;height&quot;:7781,&quot;width&quot;:10372}"/>
</p:tagLst>
</file>

<file path=ppt/tags/tag71.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2.xml><?xml version="1.0" encoding="utf-8"?>
<p:tagLst xmlns:p="http://schemas.openxmlformats.org/presentationml/2006/main">
  <p:tag name="KSO_WM_UNIT_FILL_FORE_SCHEMECOLOR_INDEX_BRIGHTNESS" val="0"/>
  <p:tag name="KSO_WM_UNIT_FILL_FORE_SCHEMECOLOR_INDEX" val="5"/>
  <p:tag name="KSO_WM_UNIT_FILL_TYPE" val="1"/>
  <p:tag name="KSO_WM_UNIT_SHADOW_SCHEMECOLOR_INDEX_BRIGHTNESS" val="0"/>
  <p:tag name="KSO_WM_UNIT_SHADOW_SCHEMECOLOR_INDEX" val="6"/>
  <p:tag name="KSO_WM_UNIT_TEXT_FILL_FORE_SCHEMECOLOR_INDEX_BRIGHTNESS" val="0"/>
  <p:tag name="KSO_WM_UNIT_TEXT_FILL_FORE_SCHEMECOLOR_INDEX" val="5"/>
  <p:tag name="KSO_WM_UNIT_TEXT_FILL_TYPE" val="1"/>
</p:tagLst>
</file>

<file path=ppt/tags/tag73.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4.xml><?xml version="1.0" encoding="utf-8"?>
<p:tagLst xmlns:p="http://schemas.openxmlformats.org/presentationml/2006/main">
  <p:tag name="KSO_WM_UNIT_FILL_FORE_SCHEMECOLOR_INDEX_BRIGHTNESS" val="0"/>
  <p:tag name="KSO_WM_UNIT_FILL_FORE_SCHEMECOLOR_INDEX" val="5"/>
  <p:tag name="KSO_WM_UNIT_FILL_TYPE" val="1"/>
  <p:tag name="KSO_WM_UNIT_SHADOW_SCHEMECOLOR_INDEX_BRIGHTNESS" val="0"/>
  <p:tag name="KSO_WM_UNIT_SHADOW_SCHEMECOLOR_INDEX" val="6"/>
  <p:tag name="KSO_WM_UNIT_TEXT_FILL_FORE_SCHEMECOLOR_INDEX_BRIGHTNESS" val="0"/>
  <p:tag name="KSO_WM_UNIT_TEXT_FILL_FORE_SCHEMECOLOR_INDEX" val="5"/>
  <p:tag name="KSO_WM_UNIT_TEXT_FILL_TYPE" val="1"/>
</p:tagLst>
</file>

<file path=ppt/tags/tag75.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6.xml><?xml version="1.0" encoding="utf-8"?>
<p:tagLst xmlns:p="http://schemas.openxmlformats.org/presentationml/2006/main">
  <p:tag name="KSO_WM_UNIT_FILL_FORE_SCHEMECOLOR_INDEX_BRIGHTNESS" val="0"/>
  <p:tag name="KSO_WM_UNIT_FILL_FORE_SCHEMECOLOR_INDEX" val="5"/>
  <p:tag name="KSO_WM_UNIT_FILL_TYPE" val="1"/>
  <p:tag name="KSO_WM_UNIT_SHADOW_SCHEMECOLOR_INDEX_BRIGHTNESS" val="0"/>
  <p:tag name="KSO_WM_UNIT_SHADOW_SCHEMECOLOR_INDEX" val="6"/>
  <p:tag name="KSO_WM_UNIT_TEXT_FILL_FORE_SCHEMECOLOR_INDEX_BRIGHTNESS" val="0"/>
  <p:tag name="KSO_WM_UNIT_TEXT_FILL_FORE_SCHEMECOLOR_INDEX" val="5"/>
  <p:tag name="KSO_WM_UNIT_TEXT_FILL_TYPE" val="1"/>
</p:tagLst>
</file>

<file path=ppt/tags/tag77.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78.xml><?xml version="1.0" encoding="utf-8"?>
<p:tagLst xmlns:p="http://schemas.openxmlformats.org/presentationml/2006/main">
  <p:tag name="KSO_WM_UNIT_FILL_FORE_SCHEMECOLOR_INDEX_BRIGHTNESS" val="0"/>
  <p:tag name="KSO_WM_UNIT_FILL_FORE_SCHEMECOLOR_INDEX" val="5"/>
  <p:tag name="KSO_WM_UNIT_FILL_TYPE" val="1"/>
  <p:tag name="KSO_WM_UNIT_SHADOW_SCHEMECOLOR_INDEX_BRIGHTNESS" val="0"/>
  <p:tag name="KSO_WM_UNIT_SHADOW_SCHEMECOLOR_INDEX" val="6"/>
  <p:tag name="KSO_WM_UNIT_TEXT_FILL_FORE_SCHEMECOLOR_INDEX_BRIGHTNESS" val="0"/>
  <p:tag name="KSO_WM_UNIT_TEXT_FILL_FORE_SCHEMECOLOR_INDEX" val="5"/>
  <p:tag name="KSO_WM_UNIT_TEXT_FILL_TYPE" val="1"/>
</p:tagLst>
</file>

<file path=ppt/tags/tag79.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8.xml><?xml version="1.0" encoding="utf-8"?>
<p:tagLst xmlns:p="http://schemas.openxmlformats.org/presentationml/2006/main">
  <p:tag name="KSO_WM_UNIT_PLACING_PICTURE_USER_VIEWPORT" val="{&quot;height&quot;:7781,&quot;width&quot;:10372}"/>
</p:tagLst>
</file>

<file path=ppt/tags/tag80.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81.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82.xml><?xml version="1.0" encoding="utf-8"?>
<p:tagLst xmlns:p="http://schemas.openxmlformats.org/presentationml/2006/main">
  <p:tag name="KSO_WM_UNIT_TEXT_FILL_FORE_SCHEMECOLOR_INDEX_BRIGHTNESS" val="0.35"/>
  <p:tag name="KSO_WM_UNIT_TEXT_FILL_FORE_SCHEMECOLOR_INDEX" val="13"/>
  <p:tag name="KSO_WM_UNIT_TEXT_FILL_TYPE" val="1"/>
</p:tagLst>
</file>

<file path=ppt/tags/tag83.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ags/tag9.xml><?xml version="1.0" encoding="utf-8"?>
<p:tagLst xmlns:p="http://schemas.openxmlformats.org/presentationml/2006/main">
  <p:tag name="KSO_WM_UNIT_TEXT_FILL_FORE_SCHEMECOLOR_INDEX_BRIGHTNESS" val="0.25"/>
  <p:tag name="KSO_WM_UNIT_TEXT_FILL_FORE_SCHEMECOLOR_INDEX" val="13"/>
  <p:tag name="KSO_WM_UNIT_TEXT_FILL_TYPE" val="1"/>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2awxmow">
      <a:majorFont>
        <a:latin typeface="印品黑体"/>
        <a:ea typeface="微软雅黑"/>
        <a:cs typeface=""/>
      </a:majorFont>
      <a:minorFont>
        <a:latin typeface="印品黑体"/>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2081</Words>
  <Application>WPS 演示</Application>
  <PresentationFormat>宽屏</PresentationFormat>
  <Paragraphs>234</Paragraphs>
  <Slides>22</Slides>
  <Notes>29</Notes>
  <HiddenSlides>0</HiddenSlides>
  <MMClips>0</MMClips>
  <ScaleCrop>false</ScaleCrop>
  <HeadingPairs>
    <vt:vector size="6" baseType="variant">
      <vt:variant>
        <vt:lpstr>已用的字体</vt:lpstr>
      </vt:variant>
      <vt:variant>
        <vt:i4>12</vt:i4>
      </vt:variant>
      <vt:variant>
        <vt:lpstr>主题</vt:lpstr>
      </vt:variant>
      <vt:variant>
        <vt:i4>2</vt:i4>
      </vt:variant>
      <vt:variant>
        <vt:lpstr>幻灯片标题</vt:lpstr>
      </vt:variant>
      <vt:variant>
        <vt:i4>22</vt:i4>
      </vt:variant>
    </vt:vector>
  </HeadingPairs>
  <TitlesOfParts>
    <vt:vector size="36" baseType="lpstr">
      <vt:lpstr>Arial</vt:lpstr>
      <vt:lpstr>宋体</vt:lpstr>
      <vt:lpstr>Wingdings</vt:lpstr>
      <vt:lpstr>微软雅黑</vt:lpstr>
      <vt:lpstr>Open Sans Light</vt:lpstr>
      <vt:lpstr>Yu Gothic UI Light</vt:lpstr>
      <vt:lpstr>Calibri</vt:lpstr>
      <vt:lpstr>印品黑体</vt:lpstr>
      <vt:lpstr>黑体</vt:lpstr>
      <vt:lpstr>Arial Unicode MS</vt:lpstr>
      <vt:lpstr>等线</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公司介绍</dc:title>
  <dc:creator>第一PPT</dc:creator>
  <cp:keywords>www.1ppt.com</cp:keywords>
  <dc:description>www.1ppt.com</dc:description>
  <cp:lastModifiedBy>匿名用户</cp:lastModifiedBy>
  <cp:revision>76</cp:revision>
  <dcterms:created xsi:type="dcterms:W3CDTF">2022-03-15T03:38:00Z</dcterms:created>
  <dcterms:modified xsi:type="dcterms:W3CDTF">2023-05-15T02:10:12Z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A065AB90D23B46E98E530840641DD856</vt:lpwstr>
  </property>
  <property fmtid="{D5CDD505-2E9C-101B-9397-08002B2CF9AE}" pid="3" name="KSOProductBuildVer">
    <vt:lpwstr>2052-11.8.2.10154</vt:lpwstr>
  </property>
</Properties>
</file>